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 id="2147483671" r:id="rId2"/>
  </p:sldMasterIdLst>
  <p:notesMasterIdLst>
    <p:notesMasterId r:id="rId9"/>
  </p:notesMasterIdLst>
  <p:sldIdLst>
    <p:sldId id="256" r:id="rId3"/>
    <p:sldId id="257" r:id="rId4"/>
    <p:sldId id="258" r:id="rId5"/>
    <p:sldId id="259" r:id="rId6"/>
    <p:sldId id="260" r:id="rId7"/>
    <p:sldId id="261" r:id="rId8"/>
  </p:sldIdLst>
  <p:sldSz cx="9144000" cy="5143500" type="screen16x9"/>
  <p:notesSz cx="6858000" cy="9144000"/>
  <p:embeddedFontLst>
    <p:embeddedFont>
      <p:font typeface="Dosis" pitchFamily="2" charset="0"/>
      <p:regular r:id="rId10"/>
      <p:bold r:id="rId11"/>
    </p:embeddedFont>
    <p:embeddedFont>
      <p:font typeface="Roboto" panose="02000000000000000000" pitchFamily="2" charset="0"/>
      <p:regular r:id="rId12"/>
      <p:bold r:id="rId13"/>
      <p:italic r:id="rId14"/>
      <p:boldItalic r:id="rId1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5" d="100"/>
          <a:sy n="95" d="100"/>
        </p:scale>
        <p:origin x="846" y="90"/>
      </p:cViewPr>
      <p:guideLst>
        <p:guide orient="horz" pos="1620"/>
        <p:guide pos="2880"/>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font" Target="fonts/font4.fntdata"/><Relationship Id="rId18" Type="http://schemas.openxmlformats.org/officeDocument/2006/relationships/theme" Target="theme/theme1.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font" Target="fonts/font3.fntdata"/><Relationship Id="rId17"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font" Target="fonts/font2.fntdata"/><Relationship Id="rId5" Type="http://schemas.openxmlformats.org/officeDocument/2006/relationships/slide" Target="slides/slide3.xml"/><Relationship Id="rId15" Type="http://schemas.openxmlformats.org/officeDocument/2006/relationships/font" Target="fonts/font6.fntdata"/><Relationship Id="rId10" Type="http://schemas.openxmlformats.org/officeDocument/2006/relationships/font" Target="fonts/font1.fntdata"/><Relationship Id="rId19"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notesMaster" Target="notesMasters/notesMaster1.xml"/><Relationship Id="rId14" Type="http://schemas.openxmlformats.org/officeDocument/2006/relationships/font" Target="fonts/font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f84eb88aa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f84eb88aa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109c81fab58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109c81fab5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f84eb88aa7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f84eb88aa7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9baabb65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9baabb65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9baabb65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9baabb65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9baabb65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9baabb65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5" y="744575"/>
            <a:ext cx="3852300" cy="2052600"/>
          </a:xfrm>
          <a:prstGeom prst="rect">
            <a:avLst/>
          </a:prstGeom>
        </p:spPr>
        <p:txBody>
          <a:bodyPr spcFirstLastPara="1" wrap="square" lIns="91425" tIns="91425" rIns="91425" bIns="91425" anchor="b" anchorCtr="0">
            <a:normAutofit/>
          </a:bodyPr>
          <a:lstStyle>
            <a:lvl1pPr lvl="0" algn="ctr">
              <a:spcBef>
                <a:spcPts val="0"/>
              </a:spcBef>
              <a:spcAft>
                <a:spcPts val="0"/>
              </a:spcAft>
              <a:buClr>
                <a:schemeClr val="lt1"/>
              </a:buClr>
              <a:buSzPts val="3300"/>
              <a:buNone/>
              <a:defRPr sz="3300" b="1">
                <a:solidFill>
                  <a:schemeClr val="lt1"/>
                </a:solidFill>
              </a:defRPr>
            </a:lvl1pPr>
            <a:lvl2pPr lvl="1" algn="ctr">
              <a:spcBef>
                <a:spcPts val="0"/>
              </a:spcBef>
              <a:spcAft>
                <a:spcPts val="0"/>
              </a:spcAft>
              <a:buClr>
                <a:schemeClr val="lt1"/>
              </a:buClr>
              <a:buSzPts val="3300"/>
              <a:buNone/>
              <a:defRPr sz="3300" b="1">
                <a:solidFill>
                  <a:schemeClr val="lt1"/>
                </a:solidFill>
              </a:defRPr>
            </a:lvl2pPr>
            <a:lvl3pPr lvl="2" algn="ctr">
              <a:spcBef>
                <a:spcPts val="0"/>
              </a:spcBef>
              <a:spcAft>
                <a:spcPts val="0"/>
              </a:spcAft>
              <a:buClr>
                <a:schemeClr val="lt1"/>
              </a:buClr>
              <a:buSzPts val="3300"/>
              <a:buNone/>
              <a:defRPr sz="3300" b="1">
                <a:solidFill>
                  <a:schemeClr val="lt1"/>
                </a:solidFill>
              </a:defRPr>
            </a:lvl3pPr>
            <a:lvl4pPr lvl="3" algn="ctr">
              <a:spcBef>
                <a:spcPts val="0"/>
              </a:spcBef>
              <a:spcAft>
                <a:spcPts val="0"/>
              </a:spcAft>
              <a:buClr>
                <a:schemeClr val="lt1"/>
              </a:buClr>
              <a:buSzPts val="3300"/>
              <a:buNone/>
              <a:defRPr sz="3300" b="1">
                <a:solidFill>
                  <a:schemeClr val="lt1"/>
                </a:solidFill>
              </a:defRPr>
            </a:lvl4pPr>
            <a:lvl5pPr lvl="4" algn="ctr">
              <a:spcBef>
                <a:spcPts val="0"/>
              </a:spcBef>
              <a:spcAft>
                <a:spcPts val="0"/>
              </a:spcAft>
              <a:buClr>
                <a:schemeClr val="lt1"/>
              </a:buClr>
              <a:buSzPts val="3300"/>
              <a:buNone/>
              <a:defRPr sz="3300" b="1">
                <a:solidFill>
                  <a:schemeClr val="lt1"/>
                </a:solidFill>
              </a:defRPr>
            </a:lvl5pPr>
            <a:lvl6pPr lvl="5" algn="ctr">
              <a:spcBef>
                <a:spcPts val="0"/>
              </a:spcBef>
              <a:spcAft>
                <a:spcPts val="0"/>
              </a:spcAft>
              <a:buClr>
                <a:schemeClr val="lt1"/>
              </a:buClr>
              <a:buSzPts val="3300"/>
              <a:buNone/>
              <a:defRPr sz="3300" b="1">
                <a:solidFill>
                  <a:schemeClr val="lt1"/>
                </a:solidFill>
              </a:defRPr>
            </a:lvl6pPr>
            <a:lvl7pPr lvl="6" algn="ctr">
              <a:spcBef>
                <a:spcPts val="0"/>
              </a:spcBef>
              <a:spcAft>
                <a:spcPts val="0"/>
              </a:spcAft>
              <a:buClr>
                <a:schemeClr val="lt1"/>
              </a:buClr>
              <a:buSzPts val="3300"/>
              <a:buNone/>
              <a:defRPr sz="3300" b="1">
                <a:solidFill>
                  <a:schemeClr val="lt1"/>
                </a:solidFill>
              </a:defRPr>
            </a:lvl7pPr>
            <a:lvl8pPr lvl="7" algn="ctr">
              <a:spcBef>
                <a:spcPts val="0"/>
              </a:spcBef>
              <a:spcAft>
                <a:spcPts val="0"/>
              </a:spcAft>
              <a:buClr>
                <a:schemeClr val="lt1"/>
              </a:buClr>
              <a:buSzPts val="3300"/>
              <a:buNone/>
              <a:defRPr sz="3300" b="1">
                <a:solidFill>
                  <a:schemeClr val="lt1"/>
                </a:solidFill>
              </a:defRPr>
            </a:lvl8pPr>
            <a:lvl9pPr lvl="8" algn="ctr">
              <a:spcBef>
                <a:spcPts val="0"/>
              </a:spcBef>
              <a:spcAft>
                <a:spcPts val="0"/>
              </a:spcAft>
              <a:buClr>
                <a:schemeClr val="lt1"/>
              </a:buClr>
              <a:buSzPts val="3300"/>
              <a:buNone/>
              <a:defRPr sz="3300" b="1">
                <a:solidFill>
                  <a:schemeClr val="lt1"/>
                </a:solidFill>
              </a:defRPr>
            </a:lvl9pPr>
          </a:lstStyle>
          <a:p>
            <a:endParaRPr/>
          </a:p>
        </p:txBody>
      </p:sp>
      <p:sp>
        <p:nvSpPr>
          <p:cNvPr id="11" name="Google Shape;11;p2"/>
          <p:cNvSpPr txBox="1">
            <a:spLocks noGrp="1"/>
          </p:cNvSpPr>
          <p:nvPr>
            <p:ph type="subTitle" idx="1"/>
          </p:nvPr>
        </p:nvSpPr>
        <p:spPr>
          <a:xfrm>
            <a:off x="4980000" y="2834125"/>
            <a:ext cx="3852300" cy="17139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Clr>
                <a:schemeClr val="dk1"/>
              </a:buClr>
              <a:buSzPts val="1200"/>
              <a:buNone/>
              <a:defRPr sz="1200">
                <a:solidFill>
                  <a:schemeClr val="dk1"/>
                </a:solidFill>
              </a:defRPr>
            </a:lvl1pPr>
            <a:lvl2pPr lvl="1" algn="ctr">
              <a:lnSpc>
                <a:spcPct val="100000"/>
              </a:lnSpc>
              <a:spcBef>
                <a:spcPts val="0"/>
              </a:spcBef>
              <a:spcAft>
                <a:spcPts val="0"/>
              </a:spcAft>
              <a:buClr>
                <a:schemeClr val="dk1"/>
              </a:buClr>
              <a:buSzPts val="1200"/>
              <a:buNone/>
              <a:defRPr sz="1200">
                <a:solidFill>
                  <a:schemeClr val="dk1"/>
                </a:solidFill>
              </a:defRPr>
            </a:lvl2pPr>
            <a:lvl3pPr lvl="2" algn="ctr">
              <a:lnSpc>
                <a:spcPct val="100000"/>
              </a:lnSpc>
              <a:spcBef>
                <a:spcPts val="0"/>
              </a:spcBef>
              <a:spcAft>
                <a:spcPts val="0"/>
              </a:spcAft>
              <a:buClr>
                <a:schemeClr val="dk1"/>
              </a:buClr>
              <a:buSzPts val="1200"/>
              <a:buNone/>
              <a:defRPr sz="1200">
                <a:solidFill>
                  <a:schemeClr val="dk1"/>
                </a:solidFill>
              </a:defRPr>
            </a:lvl3pPr>
            <a:lvl4pPr lvl="3" algn="ctr">
              <a:lnSpc>
                <a:spcPct val="100000"/>
              </a:lnSpc>
              <a:spcBef>
                <a:spcPts val="0"/>
              </a:spcBef>
              <a:spcAft>
                <a:spcPts val="0"/>
              </a:spcAft>
              <a:buClr>
                <a:schemeClr val="dk1"/>
              </a:buClr>
              <a:buSzPts val="1200"/>
              <a:buNone/>
              <a:defRPr sz="1200">
                <a:solidFill>
                  <a:schemeClr val="dk1"/>
                </a:solidFill>
              </a:defRPr>
            </a:lvl4pPr>
            <a:lvl5pPr lvl="4" algn="ctr">
              <a:lnSpc>
                <a:spcPct val="100000"/>
              </a:lnSpc>
              <a:spcBef>
                <a:spcPts val="0"/>
              </a:spcBef>
              <a:spcAft>
                <a:spcPts val="0"/>
              </a:spcAft>
              <a:buClr>
                <a:schemeClr val="dk1"/>
              </a:buClr>
              <a:buSzPts val="1200"/>
              <a:buNone/>
              <a:defRPr sz="1200">
                <a:solidFill>
                  <a:schemeClr val="dk1"/>
                </a:solidFill>
              </a:defRPr>
            </a:lvl5pPr>
            <a:lvl6pPr lvl="5" algn="ctr">
              <a:lnSpc>
                <a:spcPct val="100000"/>
              </a:lnSpc>
              <a:spcBef>
                <a:spcPts val="0"/>
              </a:spcBef>
              <a:spcAft>
                <a:spcPts val="0"/>
              </a:spcAft>
              <a:buClr>
                <a:schemeClr val="dk1"/>
              </a:buClr>
              <a:buSzPts val="1200"/>
              <a:buNone/>
              <a:defRPr sz="1200">
                <a:solidFill>
                  <a:schemeClr val="dk1"/>
                </a:solidFill>
              </a:defRPr>
            </a:lvl6pPr>
            <a:lvl7pPr lvl="6" algn="ctr">
              <a:lnSpc>
                <a:spcPct val="100000"/>
              </a:lnSpc>
              <a:spcBef>
                <a:spcPts val="0"/>
              </a:spcBef>
              <a:spcAft>
                <a:spcPts val="0"/>
              </a:spcAft>
              <a:buClr>
                <a:schemeClr val="dk1"/>
              </a:buClr>
              <a:buSzPts val="1200"/>
              <a:buNone/>
              <a:defRPr sz="1200">
                <a:solidFill>
                  <a:schemeClr val="dk1"/>
                </a:solidFill>
              </a:defRPr>
            </a:lvl7pPr>
            <a:lvl8pPr lvl="7" algn="ctr">
              <a:lnSpc>
                <a:spcPct val="100000"/>
              </a:lnSpc>
              <a:spcBef>
                <a:spcPts val="0"/>
              </a:spcBef>
              <a:spcAft>
                <a:spcPts val="0"/>
              </a:spcAft>
              <a:buClr>
                <a:schemeClr val="dk1"/>
              </a:buClr>
              <a:buSzPts val="1200"/>
              <a:buNone/>
              <a:defRPr sz="1200">
                <a:solidFill>
                  <a:schemeClr val="dk1"/>
                </a:solidFill>
              </a:defRPr>
            </a:lvl8pPr>
            <a:lvl9pPr lvl="8" algn="ctr">
              <a:lnSpc>
                <a:spcPct val="100000"/>
              </a:lnSpc>
              <a:spcBef>
                <a:spcPts val="0"/>
              </a:spcBef>
              <a:spcAft>
                <a:spcPts val="0"/>
              </a:spcAft>
              <a:buClr>
                <a:schemeClr val="dk1"/>
              </a:buClr>
              <a:buSzPts val="1200"/>
              <a:buNone/>
              <a:defRPr sz="1200">
                <a:solidFill>
                  <a:schemeClr val="dk1"/>
                </a:solidFill>
              </a:defRPr>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54"/>
        <p:cNvGrpSpPr/>
        <p:nvPr/>
      </p:nvGrpSpPr>
      <p:grpSpPr>
        <a:xfrm>
          <a:off x="0" y="0"/>
          <a:ext cx="0" cy="0"/>
          <a:chOff x="0" y="0"/>
          <a:chExt cx="0" cy="0"/>
        </a:xfrm>
      </p:grpSpPr>
      <p:sp>
        <p:nvSpPr>
          <p:cNvPr id="55" name="Google Shape;55;p14"/>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56" name="Google Shape;56;p14"/>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57" name="Google Shape;57;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8"/>
        <p:cNvGrpSpPr/>
        <p:nvPr/>
      </p:nvGrpSpPr>
      <p:grpSpPr>
        <a:xfrm>
          <a:off x="0" y="0"/>
          <a:ext cx="0" cy="0"/>
          <a:chOff x="0" y="0"/>
          <a:chExt cx="0" cy="0"/>
        </a:xfrm>
      </p:grpSpPr>
      <p:sp>
        <p:nvSpPr>
          <p:cNvPr id="59" name="Google Shape;59;p15"/>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60" name="Google Shape;60;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1"/>
        <p:cNvGrpSpPr/>
        <p:nvPr/>
      </p:nvGrpSpPr>
      <p:grpSpPr>
        <a:xfrm>
          <a:off x="0" y="0"/>
          <a:ext cx="0" cy="0"/>
          <a:chOff x="0" y="0"/>
          <a:chExt cx="0" cy="0"/>
        </a:xfrm>
      </p:grpSpPr>
      <p:sp>
        <p:nvSpPr>
          <p:cNvPr id="62" name="Google Shape;62;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3" name="Google Shape;63;p1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64" name="Google Shape;64;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5"/>
        <p:cNvGrpSpPr/>
        <p:nvPr/>
      </p:nvGrpSpPr>
      <p:grpSpPr>
        <a:xfrm>
          <a:off x="0" y="0"/>
          <a:ext cx="0" cy="0"/>
          <a:chOff x="0" y="0"/>
          <a:chExt cx="0" cy="0"/>
        </a:xfrm>
      </p:grpSpPr>
      <p:sp>
        <p:nvSpPr>
          <p:cNvPr id="66" name="Google Shape;66;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7" name="Google Shape;67;p17"/>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68" name="Google Shape;68;p17"/>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69" name="Google Shape;69;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0"/>
        <p:cNvGrpSpPr/>
        <p:nvPr/>
      </p:nvGrpSpPr>
      <p:grpSpPr>
        <a:xfrm>
          <a:off x="0" y="0"/>
          <a:ext cx="0" cy="0"/>
          <a:chOff x="0" y="0"/>
          <a:chExt cx="0" cy="0"/>
        </a:xfrm>
      </p:grpSpPr>
      <p:sp>
        <p:nvSpPr>
          <p:cNvPr id="71" name="Google Shape;71;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2" name="Google Shape;72;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3"/>
        <p:cNvGrpSpPr/>
        <p:nvPr/>
      </p:nvGrpSpPr>
      <p:grpSpPr>
        <a:xfrm>
          <a:off x="0" y="0"/>
          <a:ext cx="0" cy="0"/>
          <a:chOff x="0" y="0"/>
          <a:chExt cx="0" cy="0"/>
        </a:xfrm>
      </p:grpSpPr>
      <p:sp>
        <p:nvSpPr>
          <p:cNvPr id="74" name="Google Shape;74;p19"/>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75" name="Google Shape;75;p19"/>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76" name="Google Shape;76;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77"/>
        <p:cNvGrpSpPr/>
        <p:nvPr/>
      </p:nvGrpSpPr>
      <p:grpSpPr>
        <a:xfrm>
          <a:off x="0" y="0"/>
          <a:ext cx="0" cy="0"/>
          <a:chOff x="0" y="0"/>
          <a:chExt cx="0" cy="0"/>
        </a:xfrm>
      </p:grpSpPr>
      <p:sp>
        <p:nvSpPr>
          <p:cNvPr id="78" name="Google Shape;78;p20"/>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79" name="Google Shape;79;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0"/>
        <p:cNvGrpSpPr/>
        <p:nvPr/>
      </p:nvGrpSpPr>
      <p:grpSpPr>
        <a:xfrm>
          <a:off x="0" y="0"/>
          <a:ext cx="0" cy="0"/>
          <a:chOff x="0" y="0"/>
          <a:chExt cx="0" cy="0"/>
        </a:xfrm>
      </p:grpSpPr>
      <p:sp>
        <p:nvSpPr>
          <p:cNvPr id="81" name="Google Shape;81;p21"/>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1"/>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83" name="Google Shape;83;p21"/>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84" name="Google Shape;84;p21"/>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85" name="Google Shape;85;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86"/>
        <p:cNvGrpSpPr/>
        <p:nvPr/>
      </p:nvGrpSpPr>
      <p:grpSpPr>
        <a:xfrm>
          <a:off x="0" y="0"/>
          <a:ext cx="0" cy="0"/>
          <a:chOff x="0" y="0"/>
          <a:chExt cx="0" cy="0"/>
        </a:xfrm>
      </p:grpSpPr>
      <p:sp>
        <p:nvSpPr>
          <p:cNvPr id="87" name="Google Shape;87;p22"/>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rtl="0">
              <a:lnSpc>
                <a:spcPct val="100000"/>
              </a:lnSpc>
              <a:spcBef>
                <a:spcPts val="0"/>
              </a:spcBef>
              <a:spcAft>
                <a:spcPts val="0"/>
              </a:spcAft>
              <a:buSzPts val="1800"/>
              <a:buNone/>
              <a:defRPr/>
            </a:lvl1pPr>
          </a:lstStyle>
          <a:p>
            <a:endParaRPr/>
          </a:p>
        </p:txBody>
      </p:sp>
      <p:sp>
        <p:nvSpPr>
          <p:cNvPr id="88" name="Google Shape;88;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89"/>
        <p:cNvGrpSpPr/>
        <p:nvPr/>
      </p:nvGrpSpPr>
      <p:grpSpPr>
        <a:xfrm>
          <a:off x="0" y="0"/>
          <a:ext cx="0" cy="0"/>
          <a:chOff x="0" y="0"/>
          <a:chExt cx="0" cy="0"/>
        </a:xfrm>
      </p:grpSpPr>
      <p:sp>
        <p:nvSpPr>
          <p:cNvPr id="90" name="Google Shape;90;p23"/>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91" name="Google Shape;91;p23"/>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rtl="0">
              <a:spcBef>
                <a:spcPts val="0"/>
              </a:spcBef>
              <a:spcAft>
                <a:spcPts val="0"/>
              </a:spcAft>
              <a:buSzPts val="1800"/>
              <a:buChar char="●"/>
              <a:defRPr/>
            </a:lvl1pPr>
            <a:lvl2pPr marL="914400" lvl="1" indent="-317500" algn="ctr" rtl="0">
              <a:spcBef>
                <a:spcPts val="0"/>
              </a:spcBef>
              <a:spcAft>
                <a:spcPts val="0"/>
              </a:spcAft>
              <a:buSzPts val="1400"/>
              <a:buChar char="○"/>
              <a:defRPr/>
            </a:lvl2pPr>
            <a:lvl3pPr marL="1371600" lvl="2" indent="-317500" algn="ctr" rtl="0">
              <a:spcBef>
                <a:spcPts val="0"/>
              </a:spcBef>
              <a:spcAft>
                <a:spcPts val="0"/>
              </a:spcAft>
              <a:buSzPts val="1400"/>
              <a:buChar char="■"/>
              <a:defRPr/>
            </a:lvl3pPr>
            <a:lvl4pPr marL="1828800" lvl="3" indent="-317500" algn="ctr" rtl="0">
              <a:spcBef>
                <a:spcPts val="0"/>
              </a:spcBef>
              <a:spcAft>
                <a:spcPts val="0"/>
              </a:spcAft>
              <a:buSzPts val="1400"/>
              <a:buChar char="●"/>
              <a:defRPr/>
            </a:lvl4pPr>
            <a:lvl5pPr marL="2286000" lvl="4" indent="-317500" algn="ctr" rtl="0">
              <a:spcBef>
                <a:spcPts val="0"/>
              </a:spcBef>
              <a:spcAft>
                <a:spcPts val="0"/>
              </a:spcAft>
              <a:buSzPts val="1400"/>
              <a:buChar char="○"/>
              <a:defRPr/>
            </a:lvl5pPr>
            <a:lvl6pPr marL="2743200" lvl="5" indent="-317500" algn="ctr" rtl="0">
              <a:spcBef>
                <a:spcPts val="0"/>
              </a:spcBef>
              <a:spcAft>
                <a:spcPts val="0"/>
              </a:spcAft>
              <a:buSzPts val="1400"/>
              <a:buChar char="■"/>
              <a:defRPr/>
            </a:lvl6pPr>
            <a:lvl7pPr marL="3200400" lvl="6" indent="-317500" algn="ctr" rtl="0">
              <a:spcBef>
                <a:spcPts val="0"/>
              </a:spcBef>
              <a:spcAft>
                <a:spcPts val="0"/>
              </a:spcAft>
              <a:buSzPts val="1400"/>
              <a:buChar char="●"/>
              <a:defRPr/>
            </a:lvl7pPr>
            <a:lvl8pPr marL="3657600" lvl="7" indent="-317500" algn="ctr" rtl="0">
              <a:spcBef>
                <a:spcPts val="0"/>
              </a:spcBef>
              <a:spcAft>
                <a:spcPts val="0"/>
              </a:spcAft>
              <a:buSzPts val="1400"/>
              <a:buChar char="○"/>
              <a:defRPr/>
            </a:lvl8pPr>
            <a:lvl9pPr marL="4114800" lvl="8" indent="-317500" algn="ctr" rtl="0">
              <a:spcBef>
                <a:spcPts val="0"/>
              </a:spcBef>
              <a:spcAft>
                <a:spcPts val="0"/>
              </a:spcAft>
              <a:buSzPts val="1400"/>
              <a:buChar char="■"/>
              <a:defRPr/>
            </a:lvl9pPr>
          </a:lstStyle>
          <a:p>
            <a:endParaRPr/>
          </a:p>
        </p:txBody>
      </p:sp>
      <p:sp>
        <p:nvSpPr>
          <p:cNvPr id="92" name="Google Shape;92;p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3"/>
        <p:cNvGrpSpPr/>
        <p:nvPr/>
      </p:nvGrpSpPr>
      <p:grpSpPr>
        <a:xfrm>
          <a:off x="0" y="0"/>
          <a:ext cx="0" cy="0"/>
          <a:chOff x="0" y="0"/>
          <a:chExt cx="0" cy="0"/>
        </a:xfrm>
      </p:grpSpPr>
      <p:sp>
        <p:nvSpPr>
          <p:cNvPr id="94" name="Google Shape;94;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12175"/>
            <a:ext cx="7632300" cy="572700"/>
          </a:xfrm>
          <a:prstGeom prst="rect">
            <a:avLst/>
          </a:prstGeom>
        </p:spPr>
        <p:txBody>
          <a:bodyPr spcFirstLastPara="1" wrap="square" lIns="91425" tIns="91425" rIns="91425" bIns="91425" anchor="t" anchorCtr="0">
            <a:normAutofit/>
          </a:bodyPr>
          <a:lstStyle>
            <a:lvl1pPr lvl="0" algn="ctr">
              <a:spcBef>
                <a:spcPts val="0"/>
              </a:spcBef>
              <a:spcAft>
                <a:spcPts val="0"/>
              </a:spcAft>
              <a:buClr>
                <a:schemeClr val="lt1"/>
              </a:buClr>
              <a:buSzPts val="2200"/>
              <a:buNone/>
              <a:defRPr sz="2200">
                <a:solidFill>
                  <a:schemeClr val="lt1"/>
                </a:solidFill>
              </a:defRPr>
            </a:lvl1pPr>
            <a:lvl2pPr lvl="1" algn="ctr">
              <a:spcBef>
                <a:spcPts val="0"/>
              </a:spcBef>
              <a:spcAft>
                <a:spcPts val="0"/>
              </a:spcAft>
              <a:buClr>
                <a:schemeClr val="lt1"/>
              </a:buClr>
              <a:buSzPts val="2200"/>
              <a:buNone/>
              <a:defRPr sz="2200">
                <a:solidFill>
                  <a:schemeClr val="lt1"/>
                </a:solidFill>
              </a:defRPr>
            </a:lvl2pPr>
            <a:lvl3pPr lvl="2" algn="ctr">
              <a:spcBef>
                <a:spcPts val="0"/>
              </a:spcBef>
              <a:spcAft>
                <a:spcPts val="0"/>
              </a:spcAft>
              <a:buClr>
                <a:schemeClr val="lt1"/>
              </a:buClr>
              <a:buSzPts val="2200"/>
              <a:buNone/>
              <a:defRPr sz="2200">
                <a:solidFill>
                  <a:schemeClr val="lt1"/>
                </a:solidFill>
              </a:defRPr>
            </a:lvl3pPr>
            <a:lvl4pPr lvl="3" algn="ctr">
              <a:spcBef>
                <a:spcPts val="0"/>
              </a:spcBef>
              <a:spcAft>
                <a:spcPts val="0"/>
              </a:spcAft>
              <a:buClr>
                <a:schemeClr val="lt1"/>
              </a:buClr>
              <a:buSzPts val="2200"/>
              <a:buNone/>
              <a:defRPr sz="2200">
                <a:solidFill>
                  <a:schemeClr val="lt1"/>
                </a:solidFill>
              </a:defRPr>
            </a:lvl4pPr>
            <a:lvl5pPr lvl="4" algn="ctr">
              <a:spcBef>
                <a:spcPts val="0"/>
              </a:spcBef>
              <a:spcAft>
                <a:spcPts val="0"/>
              </a:spcAft>
              <a:buClr>
                <a:schemeClr val="lt1"/>
              </a:buClr>
              <a:buSzPts val="2200"/>
              <a:buNone/>
              <a:defRPr sz="2200">
                <a:solidFill>
                  <a:schemeClr val="lt1"/>
                </a:solidFill>
              </a:defRPr>
            </a:lvl5pPr>
            <a:lvl6pPr lvl="5" algn="ctr">
              <a:spcBef>
                <a:spcPts val="0"/>
              </a:spcBef>
              <a:spcAft>
                <a:spcPts val="0"/>
              </a:spcAft>
              <a:buClr>
                <a:schemeClr val="lt1"/>
              </a:buClr>
              <a:buSzPts val="2200"/>
              <a:buNone/>
              <a:defRPr sz="2200">
                <a:solidFill>
                  <a:schemeClr val="lt1"/>
                </a:solidFill>
              </a:defRPr>
            </a:lvl6pPr>
            <a:lvl7pPr lvl="6" algn="ctr">
              <a:spcBef>
                <a:spcPts val="0"/>
              </a:spcBef>
              <a:spcAft>
                <a:spcPts val="0"/>
              </a:spcAft>
              <a:buClr>
                <a:schemeClr val="lt1"/>
              </a:buClr>
              <a:buSzPts val="2200"/>
              <a:buNone/>
              <a:defRPr sz="2200">
                <a:solidFill>
                  <a:schemeClr val="lt1"/>
                </a:solidFill>
              </a:defRPr>
            </a:lvl7pPr>
            <a:lvl8pPr lvl="7" algn="ctr">
              <a:spcBef>
                <a:spcPts val="0"/>
              </a:spcBef>
              <a:spcAft>
                <a:spcPts val="0"/>
              </a:spcAft>
              <a:buClr>
                <a:schemeClr val="lt1"/>
              </a:buClr>
              <a:buSzPts val="2200"/>
              <a:buNone/>
              <a:defRPr sz="2200">
                <a:solidFill>
                  <a:schemeClr val="lt1"/>
                </a:solidFill>
              </a:defRPr>
            </a:lvl8pPr>
            <a:lvl9pPr lvl="8" algn="ctr">
              <a:spcBef>
                <a:spcPts val="0"/>
              </a:spcBef>
              <a:spcAft>
                <a:spcPts val="0"/>
              </a:spcAft>
              <a:buClr>
                <a:schemeClr val="lt1"/>
              </a:buClr>
              <a:buSzPts val="2200"/>
              <a:buNone/>
              <a:defRPr sz="2200">
                <a:solidFill>
                  <a:schemeClr val="lt1"/>
                </a:solidFill>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3.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blipFill>
          <a:blip r:embed="rId13">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blipFill>
          <a:blip r:embed="rId13">
            <a:alphaModFix/>
          </a:blip>
          <a:stretch>
            <a:fillRect/>
          </a:stretch>
        </a:blip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52" name="Google Shape;52;p1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Clr>
                <a:schemeClr val="dk2"/>
              </a:buClr>
              <a:buSzPts val="1800"/>
              <a:buChar char="●"/>
              <a:defRPr sz="1800">
                <a:solidFill>
                  <a:schemeClr val="dk2"/>
                </a:solidFill>
              </a:defRPr>
            </a:lvl1pPr>
            <a:lvl2pPr marL="914400" lvl="1" indent="-317500" rtl="0">
              <a:lnSpc>
                <a:spcPct val="115000"/>
              </a:lnSpc>
              <a:spcBef>
                <a:spcPts val="0"/>
              </a:spcBef>
              <a:spcAft>
                <a:spcPts val="0"/>
              </a:spcAft>
              <a:buClr>
                <a:schemeClr val="dk2"/>
              </a:buClr>
              <a:buSzPts val="1400"/>
              <a:buChar char="○"/>
              <a:defRPr>
                <a:solidFill>
                  <a:schemeClr val="dk2"/>
                </a:solidFill>
              </a:defRPr>
            </a:lvl2pPr>
            <a:lvl3pPr marL="1371600" lvl="2" indent="-317500" rtl="0">
              <a:lnSpc>
                <a:spcPct val="115000"/>
              </a:lnSpc>
              <a:spcBef>
                <a:spcPts val="0"/>
              </a:spcBef>
              <a:spcAft>
                <a:spcPts val="0"/>
              </a:spcAft>
              <a:buClr>
                <a:schemeClr val="dk2"/>
              </a:buClr>
              <a:buSzPts val="1400"/>
              <a:buChar char="■"/>
              <a:defRPr>
                <a:solidFill>
                  <a:schemeClr val="dk2"/>
                </a:solidFill>
              </a:defRPr>
            </a:lvl3pPr>
            <a:lvl4pPr marL="1828800" lvl="3" indent="-317500" rtl="0">
              <a:lnSpc>
                <a:spcPct val="115000"/>
              </a:lnSpc>
              <a:spcBef>
                <a:spcPts val="0"/>
              </a:spcBef>
              <a:spcAft>
                <a:spcPts val="0"/>
              </a:spcAft>
              <a:buClr>
                <a:schemeClr val="dk2"/>
              </a:buClr>
              <a:buSzPts val="1400"/>
              <a:buChar char="●"/>
              <a:defRPr>
                <a:solidFill>
                  <a:schemeClr val="dk2"/>
                </a:solidFill>
              </a:defRPr>
            </a:lvl4pPr>
            <a:lvl5pPr marL="2286000" lvl="4" indent="-317500" rtl="0">
              <a:lnSpc>
                <a:spcPct val="115000"/>
              </a:lnSpc>
              <a:spcBef>
                <a:spcPts val="0"/>
              </a:spcBef>
              <a:spcAft>
                <a:spcPts val="0"/>
              </a:spcAft>
              <a:buClr>
                <a:schemeClr val="dk2"/>
              </a:buClr>
              <a:buSzPts val="1400"/>
              <a:buChar char="○"/>
              <a:defRPr>
                <a:solidFill>
                  <a:schemeClr val="dk2"/>
                </a:solidFill>
              </a:defRPr>
            </a:lvl5pPr>
            <a:lvl6pPr marL="2743200" lvl="5" indent="-317500" rtl="0">
              <a:lnSpc>
                <a:spcPct val="115000"/>
              </a:lnSpc>
              <a:spcBef>
                <a:spcPts val="0"/>
              </a:spcBef>
              <a:spcAft>
                <a:spcPts val="0"/>
              </a:spcAft>
              <a:buClr>
                <a:schemeClr val="dk2"/>
              </a:buClr>
              <a:buSzPts val="1400"/>
              <a:buChar char="■"/>
              <a:defRPr>
                <a:solidFill>
                  <a:schemeClr val="dk2"/>
                </a:solidFill>
              </a:defRPr>
            </a:lvl6pPr>
            <a:lvl7pPr marL="3200400" lvl="6" indent="-317500" rtl="0">
              <a:lnSpc>
                <a:spcPct val="115000"/>
              </a:lnSpc>
              <a:spcBef>
                <a:spcPts val="0"/>
              </a:spcBef>
              <a:spcAft>
                <a:spcPts val="0"/>
              </a:spcAft>
              <a:buClr>
                <a:schemeClr val="dk2"/>
              </a:buClr>
              <a:buSzPts val="1400"/>
              <a:buChar char="●"/>
              <a:defRPr>
                <a:solidFill>
                  <a:schemeClr val="dk2"/>
                </a:solidFill>
              </a:defRPr>
            </a:lvl7pPr>
            <a:lvl8pPr marL="3657600" lvl="7" indent="-317500" rtl="0">
              <a:lnSpc>
                <a:spcPct val="115000"/>
              </a:lnSpc>
              <a:spcBef>
                <a:spcPts val="0"/>
              </a:spcBef>
              <a:spcAft>
                <a:spcPts val="0"/>
              </a:spcAft>
              <a:buClr>
                <a:schemeClr val="dk2"/>
              </a:buClr>
              <a:buSzPts val="1400"/>
              <a:buChar char="○"/>
              <a:defRPr>
                <a:solidFill>
                  <a:schemeClr val="dk2"/>
                </a:solidFill>
              </a:defRPr>
            </a:lvl8pPr>
            <a:lvl9pPr marL="4114800" lvl="8" indent="-317500" rtl="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53" name="Google Shape;53;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5.jp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8"/>
        <p:cNvGrpSpPr/>
        <p:nvPr/>
      </p:nvGrpSpPr>
      <p:grpSpPr>
        <a:xfrm>
          <a:off x="0" y="0"/>
          <a:ext cx="0" cy="0"/>
          <a:chOff x="0" y="0"/>
          <a:chExt cx="0" cy="0"/>
        </a:xfrm>
      </p:grpSpPr>
      <p:sp>
        <p:nvSpPr>
          <p:cNvPr id="99" name="Google Shape;99;p25"/>
          <p:cNvSpPr txBox="1">
            <a:spLocks noGrp="1"/>
          </p:cNvSpPr>
          <p:nvPr>
            <p:ph type="ctrTitle"/>
          </p:nvPr>
        </p:nvSpPr>
        <p:spPr>
          <a:xfrm>
            <a:off x="311700" y="1161800"/>
            <a:ext cx="3736800" cy="2007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SzPts val="990"/>
              <a:buNone/>
            </a:pPr>
            <a:r>
              <a:rPr lang="en" sz="3180">
                <a:latin typeface="Dosis"/>
                <a:ea typeface="Dosis"/>
                <a:cs typeface="Dosis"/>
                <a:sym typeface="Dosis"/>
              </a:rPr>
              <a:t>Investigate Business Hotel using Data Visualization</a:t>
            </a:r>
            <a:endParaRPr sz="3180">
              <a:latin typeface="Dosis"/>
              <a:ea typeface="Dosis"/>
              <a:cs typeface="Dosis"/>
              <a:sym typeface="Dosis"/>
            </a:endParaRPr>
          </a:p>
          <a:p>
            <a:pPr marL="0" lvl="0" indent="0" algn="ctr" rtl="0">
              <a:spcBef>
                <a:spcPts val="0"/>
              </a:spcBef>
              <a:spcAft>
                <a:spcPts val="0"/>
              </a:spcAft>
              <a:buSzPts val="990"/>
              <a:buNone/>
            </a:pPr>
            <a:endParaRPr sz="3180">
              <a:latin typeface="Dosis"/>
              <a:ea typeface="Dosis"/>
              <a:cs typeface="Dosis"/>
              <a:sym typeface="Dosis"/>
            </a:endParaRPr>
          </a:p>
        </p:txBody>
      </p:sp>
      <p:sp>
        <p:nvSpPr>
          <p:cNvPr id="100" name="Google Shape;100;p25"/>
          <p:cNvSpPr txBox="1"/>
          <p:nvPr/>
        </p:nvSpPr>
        <p:spPr>
          <a:xfrm>
            <a:off x="5959950" y="908900"/>
            <a:ext cx="2402400" cy="7926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 sz="1200" b="1" dirty="0">
                <a:latin typeface="Dosis"/>
                <a:ea typeface="Dosis"/>
                <a:cs typeface="Dosis"/>
                <a:sym typeface="Dosis"/>
              </a:rPr>
              <a:t>Created by: </a:t>
            </a:r>
            <a:endParaRPr sz="1200" b="1" dirty="0">
              <a:latin typeface="Dosis"/>
              <a:ea typeface="Dosis"/>
              <a:cs typeface="Dosis"/>
              <a:sym typeface="Dosis"/>
            </a:endParaRPr>
          </a:p>
          <a:p>
            <a:pPr marL="0" marR="0" lvl="0" indent="0" algn="l" rtl="0">
              <a:lnSpc>
                <a:spcPct val="100000"/>
              </a:lnSpc>
              <a:spcBef>
                <a:spcPts val="0"/>
              </a:spcBef>
              <a:spcAft>
                <a:spcPts val="0"/>
              </a:spcAft>
              <a:buClr>
                <a:srgbClr val="000000"/>
              </a:buClr>
              <a:buSzPts val="1100"/>
              <a:buFont typeface="Arial"/>
              <a:buNone/>
            </a:pPr>
            <a:r>
              <a:rPr lang="en-US" sz="1200" b="1" dirty="0">
                <a:latin typeface="Dosis"/>
                <a:ea typeface="Dosis"/>
                <a:cs typeface="Dosis"/>
                <a:sym typeface="Dosis"/>
              </a:rPr>
              <a:t>Gilang Muhamad Rizky</a:t>
            </a:r>
            <a:endParaRPr sz="1200" b="1" i="0" u="none" strike="noStrike" cap="none" dirty="0">
              <a:solidFill>
                <a:srgbClr val="000000"/>
              </a:solidFill>
              <a:latin typeface="Dosis"/>
              <a:ea typeface="Dosis"/>
              <a:cs typeface="Dosis"/>
              <a:sym typeface="Dosis"/>
            </a:endParaRPr>
          </a:p>
          <a:p>
            <a:pPr marL="0" marR="0" lvl="0" indent="0" algn="l" rtl="0">
              <a:lnSpc>
                <a:spcPct val="100000"/>
              </a:lnSpc>
              <a:spcBef>
                <a:spcPts val="0"/>
              </a:spcBef>
              <a:spcAft>
                <a:spcPts val="0"/>
              </a:spcAft>
              <a:buClr>
                <a:srgbClr val="000000"/>
              </a:buClr>
              <a:buSzPts val="1100"/>
              <a:buFont typeface="Arial"/>
              <a:buNone/>
            </a:pPr>
            <a:r>
              <a:rPr lang="en" sz="1200" dirty="0">
                <a:latin typeface="Dosis"/>
                <a:ea typeface="Dosis"/>
                <a:cs typeface="Dosis"/>
                <a:sym typeface="Dosis"/>
              </a:rPr>
              <a:t>rizkysdd@gmail.com </a:t>
            </a:r>
            <a:endParaRPr sz="1200" dirty="0">
              <a:latin typeface="Dosis"/>
              <a:ea typeface="Dosis"/>
              <a:cs typeface="Dosis"/>
              <a:sym typeface="Dosis"/>
            </a:endParaRPr>
          </a:p>
          <a:p>
            <a:pPr marL="0" marR="0" lvl="0" indent="0" algn="l" rtl="0">
              <a:lnSpc>
                <a:spcPct val="100000"/>
              </a:lnSpc>
              <a:spcBef>
                <a:spcPts val="0"/>
              </a:spcBef>
              <a:spcAft>
                <a:spcPts val="0"/>
              </a:spcAft>
              <a:buClr>
                <a:srgbClr val="000000"/>
              </a:buClr>
              <a:buSzPts val="1100"/>
              <a:buFont typeface="Arial"/>
              <a:buNone/>
            </a:pPr>
            <a:r>
              <a:rPr lang="en-ID" sz="1000" dirty="0">
                <a:latin typeface="Dosis"/>
                <a:ea typeface="Dosis"/>
                <a:cs typeface="Dosis"/>
                <a:sym typeface="Dosis"/>
              </a:rPr>
              <a:t>https://www.linkedin.com/in/gilangmuhamadrizky/</a:t>
            </a:r>
            <a:endParaRPr sz="1000" dirty="0">
              <a:latin typeface="Dosis"/>
              <a:ea typeface="Dosis"/>
              <a:cs typeface="Dosis"/>
              <a:sym typeface="Dosis"/>
            </a:endParaRPr>
          </a:p>
        </p:txBody>
      </p:sp>
      <p:sp>
        <p:nvSpPr>
          <p:cNvPr id="102" name="Google Shape;102;p25"/>
          <p:cNvSpPr txBox="1">
            <a:spLocks noGrp="1"/>
          </p:cNvSpPr>
          <p:nvPr>
            <p:ph type="subTitle" idx="1"/>
          </p:nvPr>
        </p:nvSpPr>
        <p:spPr>
          <a:xfrm>
            <a:off x="4759668" y="2132018"/>
            <a:ext cx="3244076" cy="1675432"/>
          </a:xfrm>
          <a:prstGeom prst="rect">
            <a:avLst/>
          </a:prstGeom>
        </p:spPr>
        <p:txBody>
          <a:bodyPr spcFirstLastPara="1" wrap="square" lIns="91425" tIns="91425" rIns="91425" bIns="91425" anchor="t" anchorCtr="0">
            <a:noAutofit/>
          </a:bodyPr>
          <a:lstStyle/>
          <a:p>
            <a:pPr marL="0" lvl="0" indent="0" algn="just" rtl="0">
              <a:lnSpc>
                <a:spcPct val="95000"/>
              </a:lnSpc>
              <a:spcBef>
                <a:spcPts val="0"/>
              </a:spcBef>
              <a:spcAft>
                <a:spcPts val="1200"/>
              </a:spcAft>
              <a:buSzPts val="1018"/>
              <a:buNone/>
            </a:pPr>
            <a:r>
              <a:rPr lang="en-US" b="0" i="0" dirty="0">
                <a:effectLst/>
                <a:latin typeface="-apple-system"/>
              </a:rPr>
              <a:t>As a recent graduate from Telkom University, where I specialized in Informatics, I possess a</a:t>
            </a:r>
            <a:br>
              <a:rPr lang="en-US" dirty="0"/>
            </a:br>
            <a:r>
              <a:rPr lang="en-US" b="0" i="0" dirty="0">
                <a:effectLst/>
                <a:latin typeface="-apple-system"/>
              </a:rPr>
              <a:t>strong passion for pursuing opportunities in the data field, including roles as a data analyst, data</a:t>
            </a:r>
            <a:br>
              <a:rPr lang="en-US" dirty="0"/>
            </a:br>
            <a:r>
              <a:rPr lang="en-US" b="0" i="0" dirty="0">
                <a:effectLst/>
                <a:latin typeface="-apple-system"/>
              </a:rPr>
              <a:t>scientist, or data engineer. I am highly adaptable to new environments and challenges, driven by a</a:t>
            </a:r>
            <a:br>
              <a:rPr lang="en-US" dirty="0"/>
            </a:br>
            <a:r>
              <a:rPr lang="en-US" b="0" i="0" dirty="0">
                <a:effectLst/>
                <a:latin typeface="-apple-system"/>
              </a:rPr>
              <a:t>strong aspiration to continuously enhance my knowledge and skills, aiming to excel as a data</a:t>
            </a:r>
            <a:br>
              <a:rPr lang="en-US" dirty="0"/>
            </a:br>
            <a:r>
              <a:rPr lang="en-US" b="0" i="0" dirty="0">
                <a:effectLst/>
                <a:latin typeface="-apple-system"/>
              </a:rPr>
              <a:t>professional.</a:t>
            </a:r>
            <a:endParaRPr dirty="0"/>
          </a:p>
        </p:txBody>
      </p:sp>
      <p:pic>
        <p:nvPicPr>
          <p:cNvPr id="3" name="Picture 2">
            <a:extLst>
              <a:ext uri="{FF2B5EF4-FFF2-40B4-BE49-F238E27FC236}">
                <a16:creationId xmlns:a16="http://schemas.microsoft.com/office/drawing/2014/main" id="{F2F2CDD8-5E9A-42F1-B229-AD0AC5C0B4E7}"/>
              </a:ext>
            </a:extLst>
          </p:cNvPr>
          <p:cNvPicPr>
            <a:picLocks noChangeAspect="1"/>
          </p:cNvPicPr>
          <p:nvPr/>
        </p:nvPicPr>
        <p:blipFill>
          <a:blip r:embed="rId4"/>
          <a:stretch>
            <a:fillRect/>
          </a:stretch>
        </p:blipFill>
        <p:spPr>
          <a:xfrm>
            <a:off x="4759668" y="359287"/>
            <a:ext cx="1070017" cy="160502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26"/>
          <p:cNvSpPr txBox="1">
            <a:spLocks noGrp="1"/>
          </p:cNvSpPr>
          <p:nvPr>
            <p:ph type="title"/>
          </p:nvPr>
        </p:nvSpPr>
        <p:spPr>
          <a:xfrm>
            <a:off x="0" y="-12175"/>
            <a:ext cx="79263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SzPts val="990"/>
              <a:buNone/>
            </a:pPr>
            <a:r>
              <a:rPr lang="en" sz="2220" b="1">
                <a:solidFill>
                  <a:schemeClr val="lt1"/>
                </a:solidFill>
                <a:latin typeface="Roboto"/>
                <a:ea typeface="Roboto"/>
                <a:cs typeface="Roboto"/>
                <a:sym typeface="Roboto"/>
              </a:rPr>
              <a:t>Overview</a:t>
            </a:r>
            <a:endParaRPr sz="2220" b="1">
              <a:solidFill>
                <a:schemeClr val="lt1"/>
              </a:solidFill>
              <a:latin typeface="Roboto"/>
              <a:ea typeface="Roboto"/>
              <a:cs typeface="Roboto"/>
              <a:sym typeface="Roboto"/>
            </a:endParaRPr>
          </a:p>
        </p:txBody>
      </p:sp>
      <p:sp>
        <p:nvSpPr>
          <p:cNvPr id="108" name="Google Shape;108;p26"/>
          <p:cNvSpPr txBox="1">
            <a:spLocks noGrp="1"/>
          </p:cNvSpPr>
          <p:nvPr>
            <p:ph type="body" idx="1"/>
          </p:nvPr>
        </p:nvSpPr>
        <p:spPr>
          <a:xfrm>
            <a:off x="311700" y="1506875"/>
            <a:ext cx="8520600" cy="3062100"/>
          </a:xfrm>
          <a:prstGeom prst="rect">
            <a:avLst/>
          </a:prstGeom>
        </p:spPr>
        <p:txBody>
          <a:bodyPr spcFirstLastPara="1" wrap="square" lIns="91425" tIns="91425" rIns="91425" bIns="91425" anchor="t" anchorCtr="0">
            <a:normAutofit/>
          </a:bodyPr>
          <a:lstStyle/>
          <a:p>
            <a:pPr marL="0" lvl="0" indent="0" algn="just" rtl="0">
              <a:spcBef>
                <a:spcPts val="0"/>
              </a:spcBef>
              <a:spcAft>
                <a:spcPts val="1200"/>
              </a:spcAft>
              <a:buNone/>
            </a:pPr>
            <a:r>
              <a:rPr lang="en">
                <a:solidFill>
                  <a:schemeClr val="dk1"/>
                </a:solidFill>
                <a:latin typeface="Dosis"/>
                <a:ea typeface="Dosis"/>
                <a:cs typeface="Dosis"/>
                <a:sym typeface="Dosis"/>
              </a:rPr>
              <a:t>“Sangat penting bagi suatu perusahaan untuk selalu menganalisa performa bisnisnya. Pada kesempatan kali ini, kita akan lebih mendalami bisnis dalam bidang perhotelan. Fokus yang kita tuju adalah untuk mengetahui bagaimana perilaku pelanggan kita dalam melakukan pemesanan hotel, dan hubungannya terhadap tingkat pembatalan pemesanan hotel. Hasil dari insight yang kita temukan akan kita sajikan dalam bentuk data visualisasi agar lebih mudah dipahami dan bersifat lebih persuasif. ”</a:t>
            </a:r>
            <a:endParaRPr>
              <a:solidFill>
                <a:schemeClr val="dk1"/>
              </a:solidFill>
              <a:latin typeface="Dosis"/>
              <a:ea typeface="Dosis"/>
              <a:cs typeface="Dosis"/>
              <a:sym typeface="Dosi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7"/>
          <p:cNvSpPr txBox="1">
            <a:spLocks noGrp="1"/>
          </p:cNvSpPr>
          <p:nvPr>
            <p:ph type="title"/>
          </p:nvPr>
        </p:nvSpPr>
        <p:spPr>
          <a:xfrm>
            <a:off x="0" y="-12175"/>
            <a:ext cx="78660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b="1"/>
              <a:t>Data Preprocessing</a:t>
            </a:r>
            <a:endParaRPr b="1"/>
          </a:p>
        </p:txBody>
      </p:sp>
      <p:sp>
        <p:nvSpPr>
          <p:cNvPr id="114" name="Google Shape;114;p27"/>
          <p:cNvSpPr txBox="1">
            <a:spLocks noGrp="1"/>
          </p:cNvSpPr>
          <p:nvPr>
            <p:ph type="body" idx="1"/>
          </p:nvPr>
        </p:nvSpPr>
        <p:spPr>
          <a:xfrm>
            <a:off x="311700" y="823775"/>
            <a:ext cx="8520600" cy="4098600"/>
          </a:xfrm>
          <a:prstGeom prst="rect">
            <a:avLst/>
          </a:prstGeom>
        </p:spPr>
        <p:txBody>
          <a:bodyPr spcFirstLastPara="1" wrap="square" lIns="91425" tIns="91425" rIns="91425" bIns="91425" anchor="t" anchorCtr="0">
            <a:normAutofit/>
          </a:bodyPr>
          <a:lstStyle/>
          <a:p>
            <a:pPr marL="457200" lvl="0" indent="-323850" algn="l" rtl="0">
              <a:spcBef>
                <a:spcPts val="0"/>
              </a:spcBef>
              <a:spcAft>
                <a:spcPts val="0"/>
              </a:spcAft>
              <a:buClr>
                <a:schemeClr val="dk1"/>
              </a:buClr>
              <a:buSzPts val="1500"/>
              <a:buChar char="●"/>
            </a:pPr>
            <a:r>
              <a:rPr lang="en-US" sz="1500" dirty="0" err="1">
                <a:solidFill>
                  <a:schemeClr val="dk1"/>
                </a:solidFill>
              </a:rPr>
              <a:t>Untuk</a:t>
            </a:r>
            <a:r>
              <a:rPr lang="en-US" sz="1500" dirty="0">
                <a:solidFill>
                  <a:schemeClr val="dk1"/>
                </a:solidFill>
              </a:rPr>
              <a:t> data preprocessing, </a:t>
            </a:r>
            <a:r>
              <a:rPr lang="en-US" sz="1500" dirty="0" err="1">
                <a:solidFill>
                  <a:schemeClr val="dk1"/>
                </a:solidFill>
              </a:rPr>
              <a:t>hal</a:t>
            </a:r>
            <a:r>
              <a:rPr lang="en-US" sz="1500" dirty="0">
                <a:solidFill>
                  <a:schemeClr val="dk1"/>
                </a:solidFill>
              </a:rPr>
              <a:t> </a:t>
            </a:r>
            <a:r>
              <a:rPr lang="en-US" sz="1500" dirty="0" err="1">
                <a:solidFill>
                  <a:schemeClr val="dk1"/>
                </a:solidFill>
              </a:rPr>
              <a:t>pertama</a:t>
            </a:r>
            <a:r>
              <a:rPr lang="en-US" sz="1500" dirty="0">
                <a:solidFill>
                  <a:schemeClr val="dk1"/>
                </a:solidFill>
              </a:rPr>
              <a:t> yang </a:t>
            </a:r>
            <a:r>
              <a:rPr lang="en-US" sz="1500" dirty="0" err="1">
                <a:solidFill>
                  <a:schemeClr val="dk1"/>
                </a:solidFill>
              </a:rPr>
              <a:t>saya</a:t>
            </a:r>
            <a:r>
              <a:rPr lang="en-US" sz="1500" dirty="0">
                <a:solidFill>
                  <a:schemeClr val="dk1"/>
                </a:solidFill>
              </a:rPr>
              <a:t> </a:t>
            </a:r>
            <a:r>
              <a:rPr lang="en-US" sz="1500" dirty="0" err="1">
                <a:solidFill>
                  <a:schemeClr val="dk1"/>
                </a:solidFill>
              </a:rPr>
              <a:t>lakukan</a:t>
            </a:r>
            <a:r>
              <a:rPr lang="en-US" sz="1500" dirty="0">
                <a:solidFill>
                  <a:schemeClr val="dk1"/>
                </a:solidFill>
              </a:rPr>
              <a:t> </a:t>
            </a:r>
            <a:r>
              <a:rPr lang="en-US" sz="1500" dirty="0" err="1">
                <a:solidFill>
                  <a:schemeClr val="dk1"/>
                </a:solidFill>
              </a:rPr>
              <a:t>adalah</a:t>
            </a:r>
            <a:r>
              <a:rPr lang="en-US" sz="1500" dirty="0">
                <a:solidFill>
                  <a:schemeClr val="dk1"/>
                </a:solidFill>
              </a:rPr>
              <a:t> </a:t>
            </a:r>
            <a:r>
              <a:rPr lang="en-US" sz="1500" dirty="0" err="1">
                <a:solidFill>
                  <a:schemeClr val="dk1"/>
                </a:solidFill>
              </a:rPr>
              <a:t>melakukan</a:t>
            </a:r>
            <a:r>
              <a:rPr lang="en-US" sz="1500" dirty="0">
                <a:solidFill>
                  <a:schemeClr val="dk1"/>
                </a:solidFill>
              </a:rPr>
              <a:t> </a:t>
            </a:r>
            <a:r>
              <a:rPr lang="en-US" sz="1500" dirty="0" err="1">
                <a:solidFill>
                  <a:schemeClr val="dk1"/>
                </a:solidFill>
              </a:rPr>
              <a:t>cek</a:t>
            </a:r>
            <a:r>
              <a:rPr lang="en-US" sz="1500" dirty="0">
                <a:solidFill>
                  <a:schemeClr val="dk1"/>
                </a:solidFill>
              </a:rPr>
              <a:t> </a:t>
            </a:r>
            <a:r>
              <a:rPr lang="en-US" sz="1500" dirty="0" err="1">
                <a:solidFill>
                  <a:schemeClr val="dk1"/>
                </a:solidFill>
              </a:rPr>
              <a:t>apakah</a:t>
            </a:r>
            <a:r>
              <a:rPr lang="en-US" sz="1500" dirty="0">
                <a:solidFill>
                  <a:schemeClr val="dk1"/>
                </a:solidFill>
              </a:rPr>
              <a:t> </a:t>
            </a:r>
            <a:r>
              <a:rPr lang="en-US" sz="1500" dirty="0" err="1">
                <a:solidFill>
                  <a:schemeClr val="dk1"/>
                </a:solidFill>
              </a:rPr>
              <a:t>ada</a:t>
            </a:r>
            <a:r>
              <a:rPr lang="en-US" sz="1500" dirty="0">
                <a:solidFill>
                  <a:schemeClr val="dk1"/>
                </a:solidFill>
              </a:rPr>
              <a:t> data yang Null dan data duplicate</a:t>
            </a:r>
          </a:p>
          <a:p>
            <a:pPr marL="457200" lvl="0" indent="-323850" algn="l" rtl="0">
              <a:spcBef>
                <a:spcPts val="0"/>
              </a:spcBef>
              <a:spcAft>
                <a:spcPts val="0"/>
              </a:spcAft>
              <a:buClr>
                <a:schemeClr val="dk1"/>
              </a:buClr>
              <a:buSzPts val="1500"/>
              <a:buChar char="●"/>
            </a:pPr>
            <a:r>
              <a:rPr lang="en-US" sz="1500" dirty="0" err="1">
                <a:solidFill>
                  <a:schemeClr val="dk1"/>
                </a:solidFill>
              </a:rPr>
              <a:t>Untuk</a:t>
            </a:r>
            <a:r>
              <a:rPr lang="en-US" sz="1500" dirty="0">
                <a:solidFill>
                  <a:schemeClr val="dk1"/>
                </a:solidFill>
              </a:rPr>
              <a:t> Data Duplicate di drop </a:t>
            </a:r>
            <a:r>
              <a:rPr lang="en-US" sz="1500" dirty="0" err="1">
                <a:solidFill>
                  <a:schemeClr val="dk1"/>
                </a:solidFill>
              </a:rPr>
              <a:t>karena</a:t>
            </a:r>
            <a:r>
              <a:rPr lang="en-US" sz="1500" dirty="0">
                <a:solidFill>
                  <a:schemeClr val="dk1"/>
                </a:solidFill>
              </a:rPr>
              <a:t> </a:t>
            </a:r>
            <a:r>
              <a:rPr lang="en-US" sz="1500" dirty="0" err="1">
                <a:solidFill>
                  <a:schemeClr val="dk1"/>
                </a:solidFill>
              </a:rPr>
              <a:t>jumlahnya</a:t>
            </a:r>
            <a:r>
              <a:rPr lang="en-US" sz="1500" dirty="0">
                <a:solidFill>
                  <a:schemeClr val="dk1"/>
                </a:solidFill>
              </a:rPr>
              <a:t> &lt; 30% </a:t>
            </a:r>
            <a:r>
              <a:rPr lang="en-US" sz="1500" dirty="0" err="1">
                <a:solidFill>
                  <a:schemeClr val="dk1"/>
                </a:solidFill>
              </a:rPr>
              <a:t>dari</a:t>
            </a:r>
            <a:r>
              <a:rPr lang="en-US" sz="1500" dirty="0">
                <a:solidFill>
                  <a:schemeClr val="dk1"/>
                </a:solidFill>
              </a:rPr>
              <a:t> total data</a:t>
            </a:r>
          </a:p>
          <a:p>
            <a:pPr marL="457200" lvl="0" indent="-323850" algn="l" rtl="0">
              <a:spcBef>
                <a:spcPts val="0"/>
              </a:spcBef>
              <a:spcAft>
                <a:spcPts val="0"/>
              </a:spcAft>
              <a:buClr>
                <a:schemeClr val="dk1"/>
              </a:buClr>
              <a:buSzPts val="1500"/>
              <a:buChar char="●"/>
            </a:pPr>
            <a:r>
              <a:rPr lang="en-US" sz="1500" dirty="0" err="1">
                <a:solidFill>
                  <a:schemeClr val="dk1"/>
                </a:solidFill>
              </a:rPr>
              <a:t>Untuk</a:t>
            </a:r>
            <a:r>
              <a:rPr lang="en-US" sz="1500" dirty="0">
                <a:solidFill>
                  <a:schemeClr val="dk1"/>
                </a:solidFill>
              </a:rPr>
              <a:t> data </a:t>
            </a:r>
            <a:r>
              <a:rPr lang="en-US" sz="1500" dirty="0" err="1">
                <a:solidFill>
                  <a:schemeClr val="dk1"/>
                </a:solidFill>
              </a:rPr>
              <a:t>dengan</a:t>
            </a:r>
            <a:r>
              <a:rPr lang="en-US" sz="1500" dirty="0">
                <a:solidFill>
                  <a:schemeClr val="dk1"/>
                </a:solidFill>
              </a:rPr>
              <a:t> missing values, </a:t>
            </a:r>
            <a:r>
              <a:rPr lang="en-US" sz="1500" dirty="0" err="1">
                <a:solidFill>
                  <a:schemeClr val="dk1"/>
                </a:solidFill>
              </a:rPr>
              <a:t>terdapat</a:t>
            </a:r>
            <a:r>
              <a:rPr lang="en-US" sz="1500" dirty="0">
                <a:solidFill>
                  <a:schemeClr val="dk1"/>
                </a:solidFill>
              </a:rPr>
              <a:t> 4 </a:t>
            </a:r>
            <a:r>
              <a:rPr lang="en-US" sz="1500" dirty="0" err="1">
                <a:solidFill>
                  <a:schemeClr val="dk1"/>
                </a:solidFill>
              </a:rPr>
              <a:t>kolom</a:t>
            </a:r>
            <a:r>
              <a:rPr lang="en-US" sz="1500" dirty="0">
                <a:solidFill>
                  <a:schemeClr val="dk1"/>
                </a:solidFill>
              </a:rPr>
              <a:t> yang </a:t>
            </a:r>
            <a:r>
              <a:rPr lang="en-US" sz="1500" dirty="0" err="1">
                <a:solidFill>
                  <a:schemeClr val="dk1"/>
                </a:solidFill>
              </a:rPr>
              <a:t>memiliki</a:t>
            </a:r>
            <a:r>
              <a:rPr lang="en-US" sz="1500" dirty="0">
                <a:solidFill>
                  <a:schemeClr val="dk1"/>
                </a:solidFill>
              </a:rPr>
              <a:t> missing values </a:t>
            </a:r>
            <a:r>
              <a:rPr lang="en-US" sz="1500" dirty="0" err="1">
                <a:solidFill>
                  <a:schemeClr val="dk1"/>
                </a:solidFill>
              </a:rPr>
              <a:t>yaitu</a:t>
            </a:r>
            <a:r>
              <a:rPr lang="en-US" sz="1500" dirty="0">
                <a:solidFill>
                  <a:schemeClr val="dk1"/>
                </a:solidFill>
              </a:rPr>
              <a:t> Company, Agent, City dan Children</a:t>
            </a:r>
          </a:p>
          <a:p>
            <a:pPr marL="457200" lvl="0" indent="-323850" algn="l" rtl="0">
              <a:spcBef>
                <a:spcPts val="0"/>
              </a:spcBef>
              <a:spcAft>
                <a:spcPts val="0"/>
              </a:spcAft>
              <a:buClr>
                <a:schemeClr val="dk1"/>
              </a:buClr>
              <a:buSzPts val="1500"/>
              <a:buChar char="●"/>
            </a:pPr>
            <a:r>
              <a:rPr lang="en-US" sz="1500" dirty="0" err="1">
                <a:solidFill>
                  <a:schemeClr val="dk1"/>
                </a:solidFill>
              </a:rPr>
              <a:t>Untuk</a:t>
            </a:r>
            <a:r>
              <a:rPr lang="en-US" sz="1500" dirty="0">
                <a:solidFill>
                  <a:schemeClr val="dk1"/>
                </a:solidFill>
              </a:rPr>
              <a:t> </a:t>
            </a:r>
            <a:r>
              <a:rPr lang="en-US" sz="1500" dirty="0" err="1">
                <a:solidFill>
                  <a:schemeClr val="dk1"/>
                </a:solidFill>
              </a:rPr>
              <a:t>kolom</a:t>
            </a:r>
            <a:r>
              <a:rPr lang="en-US" sz="1500" dirty="0">
                <a:solidFill>
                  <a:schemeClr val="dk1"/>
                </a:solidFill>
              </a:rPr>
              <a:t> Company dan Agent, Missing value di </a:t>
            </a:r>
            <a:r>
              <a:rPr lang="en-US" sz="1500" dirty="0" err="1">
                <a:solidFill>
                  <a:schemeClr val="dk1"/>
                </a:solidFill>
              </a:rPr>
              <a:t>isi</a:t>
            </a:r>
            <a:r>
              <a:rPr lang="en-US" sz="1500" dirty="0">
                <a:solidFill>
                  <a:schemeClr val="dk1"/>
                </a:solidFill>
              </a:rPr>
              <a:t> </a:t>
            </a:r>
            <a:r>
              <a:rPr lang="en-US" sz="1500" dirty="0" err="1">
                <a:solidFill>
                  <a:schemeClr val="dk1"/>
                </a:solidFill>
              </a:rPr>
              <a:t>dengan</a:t>
            </a:r>
            <a:r>
              <a:rPr lang="en-US" sz="1500" dirty="0">
                <a:solidFill>
                  <a:schemeClr val="dk1"/>
                </a:solidFill>
              </a:rPr>
              <a:t> </a:t>
            </a:r>
            <a:r>
              <a:rPr lang="en-US" sz="1500" dirty="0" err="1">
                <a:solidFill>
                  <a:schemeClr val="dk1"/>
                </a:solidFill>
              </a:rPr>
              <a:t>nilai</a:t>
            </a:r>
            <a:r>
              <a:rPr lang="en-US" sz="1500" dirty="0">
                <a:solidFill>
                  <a:schemeClr val="dk1"/>
                </a:solidFill>
              </a:rPr>
              <a:t> 0 yang mana 0 </a:t>
            </a:r>
            <a:r>
              <a:rPr lang="en-US" sz="1500" dirty="0" err="1">
                <a:solidFill>
                  <a:schemeClr val="dk1"/>
                </a:solidFill>
              </a:rPr>
              <a:t>merepresentasikan</a:t>
            </a:r>
            <a:r>
              <a:rPr lang="en-US" sz="1500" dirty="0">
                <a:solidFill>
                  <a:schemeClr val="dk1"/>
                </a:solidFill>
              </a:rPr>
              <a:t> </a:t>
            </a:r>
            <a:r>
              <a:rPr lang="en-US" sz="1500" dirty="0" err="1">
                <a:solidFill>
                  <a:schemeClr val="dk1"/>
                </a:solidFill>
              </a:rPr>
              <a:t>bahwa</a:t>
            </a:r>
            <a:r>
              <a:rPr lang="en-US" sz="1500" dirty="0">
                <a:solidFill>
                  <a:schemeClr val="dk1"/>
                </a:solidFill>
              </a:rPr>
              <a:t> booking </a:t>
            </a:r>
            <a:r>
              <a:rPr lang="en-US" sz="1500" dirty="0" err="1">
                <a:solidFill>
                  <a:schemeClr val="dk1"/>
                </a:solidFill>
              </a:rPr>
              <a:t>bukan</a:t>
            </a:r>
            <a:r>
              <a:rPr lang="en-US" sz="1500" dirty="0">
                <a:solidFill>
                  <a:schemeClr val="dk1"/>
                </a:solidFill>
              </a:rPr>
              <a:t> </a:t>
            </a:r>
            <a:r>
              <a:rPr lang="en-US" sz="1500" dirty="0" err="1">
                <a:solidFill>
                  <a:schemeClr val="dk1"/>
                </a:solidFill>
              </a:rPr>
              <a:t>berasal</a:t>
            </a:r>
            <a:r>
              <a:rPr lang="en-US" sz="1500" dirty="0">
                <a:solidFill>
                  <a:schemeClr val="dk1"/>
                </a:solidFill>
              </a:rPr>
              <a:t> company </a:t>
            </a:r>
            <a:r>
              <a:rPr lang="en-US" sz="1500" dirty="0" err="1">
                <a:solidFill>
                  <a:schemeClr val="dk1"/>
                </a:solidFill>
              </a:rPr>
              <a:t>atau</a:t>
            </a:r>
            <a:r>
              <a:rPr lang="en-US" sz="1500" dirty="0">
                <a:solidFill>
                  <a:schemeClr val="dk1"/>
                </a:solidFill>
              </a:rPr>
              <a:t> booking </a:t>
            </a:r>
            <a:r>
              <a:rPr lang="en-US" sz="1500" dirty="0" err="1">
                <a:solidFill>
                  <a:schemeClr val="dk1"/>
                </a:solidFill>
              </a:rPr>
              <a:t>tidak</a:t>
            </a:r>
            <a:r>
              <a:rPr lang="en-US" sz="1500" dirty="0">
                <a:solidFill>
                  <a:schemeClr val="dk1"/>
                </a:solidFill>
              </a:rPr>
              <a:t> </a:t>
            </a:r>
            <a:r>
              <a:rPr lang="en-US" sz="1500" dirty="0" err="1">
                <a:solidFill>
                  <a:schemeClr val="dk1"/>
                </a:solidFill>
              </a:rPr>
              <a:t>menggunakan</a:t>
            </a:r>
            <a:r>
              <a:rPr lang="en-US" sz="1500" dirty="0">
                <a:solidFill>
                  <a:schemeClr val="dk1"/>
                </a:solidFill>
              </a:rPr>
              <a:t> Travel Agent</a:t>
            </a:r>
          </a:p>
          <a:p>
            <a:pPr marL="457200" lvl="0" indent="-323850" algn="l" rtl="0">
              <a:spcBef>
                <a:spcPts val="0"/>
              </a:spcBef>
              <a:spcAft>
                <a:spcPts val="0"/>
              </a:spcAft>
              <a:buClr>
                <a:schemeClr val="dk1"/>
              </a:buClr>
              <a:buSzPts val="1500"/>
              <a:buChar char="●"/>
            </a:pPr>
            <a:r>
              <a:rPr lang="en-US" sz="1500" dirty="0">
                <a:solidFill>
                  <a:schemeClr val="dk1"/>
                </a:solidFill>
              </a:rPr>
              <a:t>Lalu baris </a:t>
            </a:r>
            <a:r>
              <a:rPr lang="en-US" sz="1500" dirty="0" err="1">
                <a:solidFill>
                  <a:schemeClr val="dk1"/>
                </a:solidFill>
              </a:rPr>
              <a:t>dengan</a:t>
            </a:r>
            <a:r>
              <a:rPr lang="en-US" sz="1500" dirty="0">
                <a:solidFill>
                  <a:schemeClr val="dk1"/>
                </a:solidFill>
              </a:rPr>
              <a:t> </a:t>
            </a:r>
            <a:r>
              <a:rPr lang="en-US" sz="1500" dirty="0" err="1">
                <a:solidFill>
                  <a:schemeClr val="dk1"/>
                </a:solidFill>
              </a:rPr>
              <a:t>stay_duration</a:t>
            </a:r>
            <a:r>
              <a:rPr lang="en-US" sz="1500" dirty="0">
                <a:solidFill>
                  <a:schemeClr val="dk1"/>
                </a:solidFill>
              </a:rPr>
              <a:t> dan </a:t>
            </a:r>
            <a:r>
              <a:rPr lang="en-US" sz="1500" dirty="0" err="1">
                <a:solidFill>
                  <a:schemeClr val="dk1"/>
                </a:solidFill>
              </a:rPr>
              <a:t>total_guest</a:t>
            </a:r>
            <a:r>
              <a:rPr lang="en-US" sz="1500" dirty="0">
                <a:solidFill>
                  <a:schemeClr val="dk1"/>
                </a:solidFill>
              </a:rPr>
              <a:t> &lt; 0 </a:t>
            </a:r>
            <a:r>
              <a:rPr lang="en-US" sz="1500" dirty="0" err="1">
                <a:solidFill>
                  <a:schemeClr val="dk1"/>
                </a:solidFill>
              </a:rPr>
              <a:t>akan</a:t>
            </a:r>
            <a:r>
              <a:rPr lang="en-US" sz="1500" dirty="0">
                <a:solidFill>
                  <a:schemeClr val="dk1"/>
                </a:solidFill>
              </a:rPr>
              <a:t> di drop </a:t>
            </a:r>
            <a:r>
              <a:rPr lang="en-US" sz="1500" dirty="0" err="1">
                <a:solidFill>
                  <a:schemeClr val="dk1"/>
                </a:solidFill>
              </a:rPr>
              <a:t>karena</a:t>
            </a:r>
            <a:r>
              <a:rPr lang="en-US" sz="1500" dirty="0">
                <a:solidFill>
                  <a:schemeClr val="dk1"/>
                </a:solidFill>
              </a:rPr>
              <a:t> </a:t>
            </a:r>
            <a:r>
              <a:rPr lang="en-US" sz="1500" dirty="0" err="1">
                <a:solidFill>
                  <a:schemeClr val="dk1"/>
                </a:solidFill>
              </a:rPr>
              <a:t>dapat</a:t>
            </a:r>
            <a:r>
              <a:rPr lang="en-US" sz="1500" dirty="0">
                <a:solidFill>
                  <a:schemeClr val="dk1"/>
                </a:solidFill>
              </a:rPr>
              <a:t> di </a:t>
            </a:r>
            <a:r>
              <a:rPr lang="en-US" sz="1500" dirty="0" err="1">
                <a:solidFill>
                  <a:schemeClr val="dk1"/>
                </a:solidFill>
              </a:rPr>
              <a:t>representasikan</a:t>
            </a:r>
            <a:r>
              <a:rPr lang="en-US" sz="1500" dirty="0">
                <a:solidFill>
                  <a:schemeClr val="dk1"/>
                </a:solidFill>
              </a:rPr>
              <a:t> </a:t>
            </a:r>
            <a:r>
              <a:rPr lang="en-US" sz="1500" dirty="0" err="1">
                <a:solidFill>
                  <a:schemeClr val="dk1"/>
                </a:solidFill>
              </a:rPr>
              <a:t>dengan</a:t>
            </a:r>
            <a:r>
              <a:rPr lang="en-US" sz="1500" dirty="0">
                <a:solidFill>
                  <a:schemeClr val="dk1"/>
                </a:solidFill>
              </a:rPr>
              <a:t> </a:t>
            </a:r>
            <a:r>
              <a:rPr lang="en-US" sz="1500" dirty="0" err="1">
                <a:solidFill>
                  <a:schemeClr val="dk1"/>
                </a:solidFill>
              </a:rPr>
              <a:t>tidak</a:t>
            </a:r>
            <a:r>
              <a:rPr lang="en-US" sz="1500" dirty="0">
                <a:solidFill>
                  <a:schemeClr val="dk1"/>
                </a:solidFill>
              </a:rPr>
              <a:t> </a:t>
            </a:r>
            <a:r>
              <a:rPr lang="en-US" sz="1500" dirty="0" err="1">
                <a:solidFill>
                  <a:schemeClr val="dk1"/>
                </a:solidFill>
              </a:rPr>
              <a:t>jadi</a:t>
            </a:r>
            <a:r>
              <a:rPr lang="en-US" sz="1500" dirty="0">
                <a:solidFill>
                  <a:schemeClr val="dk1"/>
                </a:solidFill>
              </a:rPr>
              <a:t> dating / booking</a:t>
            </a:r>
            <a:endParaRPr sz="1500" dirty="0">
              <a:solidFill>
                <a:schemeClr val="dk1"/>
              </a:solidFill>
            </a:endParaRPr>
          </a:p>
        </p:txBody>
      </p:sp>
      <p:sp>
        <p:nvSpPr>
          <p:cNvPr id="115" name="Google Shape;115;p27"/>
          <p:cNvSpPr txBox="1"/>
          <p:nvPr/>
        </p:nvSpPr>
        <p:spPr>
          <a:xfrm>
            <a:off x="4709395" y="4491503"/>
            <a:ext cx="4488000" cy="861744"/>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dirty="0">
                <a:solidFill>
                  <a:srgbClr val="000000"/>
                </a:solidFill>
              </a:rPr>
              <a:t>Untuk selengkapnya, dapat melihat jupyter notebook </a:t>
            </a:r>
            <a:r>
              <a:rPr lang="en" sz="1100" dirty="0"/>
              <a:t>disini :</a:t>
            </a:r>
          </a:p>
          <a:p>
            <a:pPr marL="0" lvl="0" indent="0" algn="r" rtl="0">
              <a:lnSpc>
                <a:spcPct val="100000"/>
              </a:lnSpc>
              <a:spcBef>
                <a:spcPts val="0"/>
              </a:spcBef>
              <a:spcAft>
                <a:spcPts val="0"/>
              </a:spcAft>
              <a:buNone/>
            </a:pPr>
            <a:r>
              <a:rPr lang="en-ID" sz="1100" dirty="0"/>
              <a:t>https://colab.research.google.com/drive/1-cer8--M5j-DuYSXE3vVFHokF6Xkxksd?usp=sharing</a:t>
            </a:r>
            <a:endParaRPr lang="en" sz="1100" dirty="0"/>
          </a:p>
          <a:p>
            <a:pPr marL="0" lvl="0" indent="0" algn="r" rtl="0">
              <a:lnSpc>
                <a:spcPct val="100000"/>
              </a:lnSpc>
              <a:spcBef>
                <a:spcPts val="0"/>
              </a:spcBef>
              <a:spcAft>
                <a:spcPts val="0"/>
              </a:spcAft>
              <a:buNone/>
            </a:pPr>
            <a:endParaRPr sz="1100" dirty="0">
              <a:solidFill>
                <a:srgbClr val="000000"/>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0" y="37175"/>
            <a:ext cx="8180700" cy="52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1798" b="1">
                <a:latin typeface="Roboto"/>
                <a:ea typeface="Roboto"/>
                <a:cs typeface="Roboto"/>
                <a:sym typeface="Roboto"/>
              </a:rPr>
              <a:t>Monthly Hotel Booking Analysis Based on Hotel Type</a:t>
            </a:r>
            <a:endParaRPr sz="1798">
              <a:solidFill>
                <a:schemeClr val="lt1"/>
              </a:solidFill>
              <a:latin typeface="Roboto"/>
              <a:ea typeface="Roboto"/>
              <a:cs typeface="Roboto"/>
              <a:sym typeface="Roboto"/>
            </a:endParaRPr>
          </a:p>
        </p:txBody>
      </p:sp>
      <p:sp>
        <p:nvSpPr>
          <p:cNvPr id="55" name="Google Shape;55;p13"/>
          <p:cNvSpPr txBox="1">
            <a:spLocks noGrp="1"/>
          </p:cNvSpPr>
          <p:nvPr>
            <p:ph type="body" idx="1"/>
          </p:nvPr>
        </p:nvSpPr>
        <p:spPr>
          <a:xfrm>
            <a:off x="6111799" y="774236"/>
            <a:ext cx="2611710" cy="4004671"/>
          </a:xfrm>
          <a:prstGeom prst="rect">
            <a:avLst/>
          </a:prstGeom>
        </p:spPr>
        <p:txBody>
          <a:bodyPr spcFirstLastPara="1" wrap="square" lIns="91425" tIns="91425" rIns="91425" bIns="91425" anchor="t" anchorCtr="0">
            <a:noAutofit/>
          </a:bodyPr>
          <a:lstStyle/>
          <a:p>
            <a:pPr marL="285750" indent="-285750">
              <a:spcAft>
                <a:spcPts val="1200"/>
              </a:spcAft>
            </a:pPr>
            <a:r>
              <a:rPr lang="en-US" sz="1100" dirty="0" err="1">
                <a:solidFill>
                  <a:schemeClr val="dk1"/>
                </a:solidFill>
              </a:rPr>
              <a:t>Jumlah</a:t>
            </a:r>
            <a:r>
              <a:rPr lang="en-US" sz="1100" dirty="0">
                <a:solidFill>
                  <a:schemeClr val="dk1"/>
                </a:solidFill>
              </a:rPr>
              <a:t> total booking di City Hotel </a:t>
            </a:r>
            <a:r>
              <a:rPr lang="en-US" sz="1100" dirty="0" err="1">
                <a:solidFill>
                  <a:schemeClr val="dk1"/>
                </a:solidFill>
              </a:rPr>
              <a:t>terbanyak</a:t>
            </a:r>
            <a:r>
              <a:rPr lang="en-US" sz="1100" dirty="0">
                <a:solidFill>
                  <a:schemeClr val="dk1"/>
                </a:solidFill>
              </a:rPr>
              <a:t> </a:t>
            </a:r>
            <a:r>
              <a:rPr lang="en-US" sz="1100" dirty="0" err="1">
                <a:solidFill>
                  <a:schemeClr val="dk1"/>
                </a:solidFill>
              </a:rPr>
              <a:t>ada</a:t>
            </a:r>
            <a:r>
              <a:rPr lang="en-US" sz="1100" dirty="0">
                <a:solidFill>
                  <a:schemeClr val="dk1"/>
                </a:solidFill>
              </a:rPr>
              <a:t> di </a:t>
            </a:r>
            <a:r>
              <a:rPr lang="en-US" sz="1100" dirty="0" err="1">
                <a:solidFill>
                  <a:schemeClr val="dk1"/>
                </a:solidFill>
              </a:rPr>
              <a:t>pertengahan</a:t>
            </a:r>
            <a:r>
              <a:rPr lang="en-US" sz="1100" dirty="0">
                <a:solidFill>
                  <a:schemeClr val="dk1"/>
                </a:solidFill>
              </a:rPr>
              <a:t> </a:t>
            </a:r>
            <a:r>
              <a:rPr lang="en-US" sz="1100" dirty="0" err="1">
                <a:solidFill>
                  <a:schemeClr val="dk1"/>
                </a:solidFill>
              </a:rPr>
              <a:t>tahun</a:t>
            </a:r>
            <a:r>
              <a:rPr lang="en-US" sz="1100" dirty="0">
                <a:solidFill>
                  <a:schemeClr val="dk1"/>
                </a:solidFill>
              </a:rPr>
              <a:t> (</a:t>
            </a:r>
            <a:r>
              <a:rPr lang="en-US" sz="1100" dirty="0" err="1">
                <a:solidFill>
                  <a:schemeClr val="dk1"/>
                </a:solidFill>
              </a:rPr>
              <a:t>Juni</a:t>
            </a:r>
            <a:r>
              <a:rPr lang="en-US" sz="1100" dirty="0">
                <a:solidFill>
                  <a:schemeClr val="dk1"/>
                </a:solidFill>
              </a:rPr>
              <a:t> dan July). Hal </a:t>
            </a:r>
            <a:r>
              <a:rPr lang="en-US" sz="1100" dirty="0" err="1">
                <a:solidFill>
                  <a:schemeClr val="dk1"/>
                </a:solidFill>
              </a:rPr>
              <a:t>ini</a:t>
            </a:r>
            <a:r>
              <a:rPr lang="en-US" sz="1100" dirty="0">
                <a:solidFill>
                  <a:schemeClr val="dk1"/>
                </a:solidFill>
              </a:rPr>
              <a:t> </a:t>
            </a:r>
            <a:r>
              <a:rPr lang="en-US" sz="1100" dirty="0" err="1">
                <a:solidFill>
                  <a:schemeClr val="dk1"/>
                </a:solidFill>
              </a:rPr>
              <a:t>kemungkinan</a:t>
            </a:r>
            <a:r>
              <a:rPr lang="en-US" sz="1100" dirty="0">
                <a:solidFill>
                  <a:schemeClr val="dk1"/>
                </a:solidFill>
              </a:rPr>
              <a:t> </a:t>
            </a:r>
            <a:r>
              <a:rPr lang="en-US" sz="1100" dirty="0" err="1">
                <a:solidFill>
                  <a:schemeClr val="dk1"/>
                </a:solidFill>
              </a:rPr>
              <a:t>besar</a:t>
            </a:r>
            <a:r>
              <a:rPr lang="en-US" sz="1100" dirty="0">
                <a:solidFill>
                  <a:schemeClr val="dk1"/>
                </a:solidFill>
              </a:rPr>
              <a:t> </a:t>
            </a:r>
            <a:r>
              <a:rPr lang="en-US" sz="1100" dirty="0" err="1">
                <a:solidFill>
                  <a:schemeClr val="dk1"/>
                </a:solidFill>
              </a:rPr>
              <a:t>dipengaruhi</a:t>
            </a:r>
            <a:r>
              <a:rPr lang="en-US" sz="1100" dirty="0">
                <a:solidFill>
                  <a:schemeClr val="dk1"/>
                </a:solidFill>
              </a:rPr>
              <a:t> oleh </a:t>
            </a:r>
            <a:r>
              <a:rPr lang="en-US" sz="1100" dirty="0" err="1">
                <a:solidFill>
                  <a:schemeClr val="dk1"/>
                </a:solidFill>
              </a:rPr>
              <a:t>mayoritas</a:t>
            </a:r>
            <a:r>
              <a:rPr lang="en-US" sz="1100" dirty="0">
                <a:solidFill>
                  <a:schemeClr val="dk1"/>
                </a:solidFill>
              </a:rPr>
              <a:t> </a:t>
            </a:r>
            <a:r>
              <a:rPr lang="en-US" sz="1100" dirty="0" err="1">
                <a:solidFill>
                  <a:schemeClr val="dk1"/>
                </a:solidFill>
              </a:rPr>
              <a:t>sekolah</a:t>
            </a:r>
            <a:r>
              <a:rPr lang="en-US" sz="1100" dirty="0">
                <a:solidFill>
                  <a:schemeClr val="dk1"/>
                </a:solidFill>
              </a:rPr>
              <a:t> di Indonesia </a:t>
            </a:r>
            <a:r>
              <a:rPr lang="en-US" sz="1100" dirty="0" err="1">
                <a:solidFill>
                  <a:schemeClr val="dk1"/>
                </a:solidFill>
              </a:rPr>
              <a:t>sedang</a:t>
            </a:r>
            <a:r>
              <a:rPr lang="en-US" sz="1100" dirty="0">
                <a:solidFill>
                  <a:schemeClr val="dk1"/>
                </a:solidFill>
              </a:rPr>
              <a:t> masa </a:t>
            </a:r>
            <a:r>
              <a:rPr lang="en-US" sz="1100" dirty="0" err="1">
                <a:solidFill>
                  <a:schemeClr val="dk1"/>
                </a:solidFill>
              </a:rPr>
              <a:t>Libur</a:t>
            </a:r>
            <a:r>
              <a:rPr lang="en-US" sz="1100" dirty="0">
                <a:solidFill>
                  <a:schemeClr val="dk1"/>
                </a:solidFill>
              </a:rPr>
              <a:t> </a:t>
            </a:r>
            <a:r>
              <a:rPr lang="en-US" sz="1100" dirty="0" err="1">
                <a:solidFill>
                  <a:schemeClr val="dk1"/>
                </a:solidFill>
              </a:rPr>
              <a:t>sekolah</a:t>
            </a:r>
            <a:r>
              <a:rPr lang="en-US" sz="1100" dirty="0">
                <a:solidFill>
                  <a:schemeClr val="dk1"/>
                </a:solidFill>
              </a:rPr>
              <a:t>. </a:t>
            </a:r>
            <a:r>
              <a:rPr lang="en-US" sz="1100" dirty="0" err="1">
                <a:solidFill>
                  <a:schemeClr val="dk1"/>
                </a:solidFill>
              </a:rPr>
              <a:t>Selain</a:t>
            </a:r>
            <a:r>
              <a:rPr lang="en-US" sz="1100" dirty="0">
                <a:solidFill>
                  <a:schemeClr val="dk1"/>
                </a:solidFill>
              </a:rPr>
              <a:t> </a:t>
            </a:r>
            <a:r>
              <a:rPr lang="en-US" sz="1100" dirty="0" err="1">
                <a:solidFill>
                  <a:schemeClr val="dk1"/>
                </a:solidFill>
              </a:rPr>
              <a:t>itu</a:t>
            </a:r>
            <a:r>
              <a:rPr lang="en-US" sz="1100" dirty="0">
                <a:solidFill>
                  <a:schemeClr val="dk1"/>
                </a:solidFill>
              </a:rPr>
              <a:t> </a:t>
            </a:r>
            <a:r>
              <a:rPr lang="en-US" sz="1100" dirty="0" err="1">
                <a:solidFill>
                  <a:schemeClr val="dk1"/>
                </a:solidFill>
              </a:rPr>
              <a:t>bulan</a:t>
            </a:r>
            <a:r>
              <a:rPr lang="en-US" sz="1100" dirty="0">
                <a:solidFill>
                  <a:schemeClr val="dk1"/>
                </a:solidFill>
              </a:rPr>
              <a:t> </a:t>
            </a:r>
            <a:r>
              <a:rPr lang="en-US" sz="1100" dirty="0" err="1">
                <a:solidFill>
                  <a:schemeClr val="dk1"/>
                </a:solidFill>
              </a:rPr>
              <a:t>juni</a:t>
            </a:r>
            <a:r>
              <a:rPr lang="en-US" sz="1100" dirty="0">
                <a:solidFill>
                  <a:schemeClr val="dk1"/>
                </a:solidFill>
              </a:rPr>
              <a:t> </a:t>
            </a:r>
            <a:r>
              <a:rPr lang="en-US" sz="1100" dirty="0" err="1">
                <a:solidFill>
                  <a:schemeClr val="dk1"/>
                </a:solidFill>
              </a:rPr>
              <a:t>tahun</a:t>
            </a:r>
            <a:r>
              <a:rPr lang="en-US" sz="1100" dirty="0">
                <a:solidFill>
                  <a:schemeClr val="dk1"/>
                </a:solidFill>
              </a:rPr>
              <a:t> 2017 – 2018 </a:t>
            </a:r>
            <a:r>
              <a:rPr lang="en-US" sz="1100" dirty="0" err="1">
                <a:solidFill>
                  <a:schemeClr val="dk1"/>
                </a:solidFill>
              </a:rPr>
              <a:t>merupakan</a:t>
            </a:r>
            <a:r>
              <a:rPr lang="en-US" sz="1100" dirty="0">
                <a:solidFill>
                  <a:schemeClr val="dk1"/>
                </a:solidFill>
              </a:rPr>
              <a:t> </a:t>
            </a:r>
            <a:r>
              <a:rPr lang="en-US" sz="1100" dirty="0" err="1">
                <a:solidFill>
                  <a:schemeClr val="dk1"/>
                </a:solidFill>
              </a:rPr>
              <a:t>awal</a:t>
            </a:r>
            <a:r>
              <a:rPr lang="en-US" sz="1100" dirty="0">
                <a:solidFill>
                  <a:schemeClr val="dk1"/>
                </a:solidFill>
              </a:rPr>
              <a:t> </a:t>
            </a:r>
            <a:r>
              <a:rPr lang="en-US" sz="1100" dirty="0" err="1">
                <a:solidFill>
                  <a:schemeClr val="dk1"/>
                </a:solidFill>
              </a:rPr>
              <a:t>bulan</a:t>
            </a:r>
            <a:r>
              <a:rPr lang="en-US" sz="1100" dirty="0">
                <a:solidFill>
                  <a:schemeClr val="dk1"/>
                </a:solidFill>
              </a:rPr>
              <a:t> </a:t>
            </a:r>
            <a:r>
              <a:rPr lang="en-US" sz="1100" dirty="0" err="1">
                <a:solidFill>
                  <a:schemeClr val="dk1"/>
                </a:solidFill>
              </a:rPr>
              <a:t>syawal</a:t>
            </a:r>
            <a:r>
              <a:rPr lang="en-US" sz="1100" dirty="0">
                <a:solidFill>
                  <a:schemeClr val="dk1"/>
                </a:solidFill>
              </a:rPr>
              <a:t> </a:t>
            </a:r>
            <a:r>
              <a:rPr lang="en-US" sz="1100" dirty="0" err="1">
                <a:solidFill>
                  <a:schemeClr val="dk1"/>
                </a:solidFill>
              </a:rPr>
              <a:t>dalam</a:t>
            </a:r>
            <a:r>
              <a:rPr lang="en-US" sz="1100" dirty="0">
                <a:solidFill>
                  <a:schemeClr val="dk1"/>
                </a:solidFill>
              </a:rPr>
              <a:t> </a:t>
            </a:r>
            <a:r>
              <a:rPr lang="en-US" sz="1100" dirty="0" err="1">
                <a:solidFill>
                  <a:schemeClr val="dk1"/>
                </a:solidFill>
              </a:rPr>
              <a:t>islam</a:t>
            </a:r>
            <a:r>
              <a:rPr lang="en-US" sz="1100" dirty="0">
                <a:solidFill>
                  <a:schemeClr val="dk1"/>
                </a:solidFill>
              </a:rPr>
              <a:t> yang </a:t>
            </a:r>
            <a:r>
              <a:rPr lang="en-US" sz="1100" dirty="0" err="1">
                <a:solidFill>
                  <a:schemeClr val="dk1"/>
                </a:solidFill>
              </a:rPr>
              <a:t>artinya</a:t>
            </a:r>
            <a:r>
              <a:rPr lang="en-US" sz="1100" dirty="0">
                <a:solidFill>
                  <a:schemeClr val="dk1"/>
                </a:solidFill>
              </a:rPr>
              <a:t> </a:t>
            </a:r>
            <a:r>
              <a:rPr lang="en-US" sz="1100" dirty="0" err="1">
                <a:solidFill>
                  <a:schemeClr val="dk1"/>
                </a:solidFill>
              </a:rPr>
              <a:t>hari</a:t>
            </a:r>
            <a:r>
              <a:rPr lang="en-US" sz="1100" dirty="0">
                <a:solidFill>
                  <a:schemeClr val="dk1"/>
                </a:solidFill>
              </a:rPr>
              <a:t> </a:t>
            </a:r>
            <a:r>
              <a:rPr lang="en-US" sz="1100" dirty="0" err="1">
                <a:solidFill>
                  <a:schemeClr val="dk1"/>
                </a:solidFill>
              </a:rPr>
              <a:t>lebaran</a:t>
            </a:r>
            <a:r>
              <a:rPr lang="en-US" sz="1100" dirty="0">
                <a:solidFill>
                  <a:schemeClr val="dk1"/>
                </a:solidFill>
              </a:rPr>
              <a:t> </a:t>
            </a:r>
            <a:r>
              <a:rPr lang="en-US" sz="1100" dirty="0" err="1">
                <a:solidFill>
                  <a:schemeClr val="dk1"/>
                </a:solidFill>
              </a:rPr>
              <a:t>bagi</a:t>
            </a:r>
            <a:r>
              <a:rPr lang="en-US" sz="1100" dirty="0">
                <a:solidFill>
                  <a:schemeClr val="dk1"/>
                </a:solidFill>
              </a:rPr>
              <a:t> </a:t>
            </a:r>
            <a:r>
              <a:rPr lang="en-US" sz="1100" dirty="0" err="1">
                <a:solidFill>
                  <a:schemeClr val="dk1"/>
                </a:solidFill>
              </a:rPr>
              <a:t>mayoritas</a:t>
            </a:r>
            <a:r>
              <a:rPr lang="en-US" sz="1100" dirty="0">
                <a:solidFill>
                  <a:schemeClr val="dk1"/>
                </a:solidFill>
              </a:rPr>
              <a:t> </a:t>
            </a:r>
            <a:r>
              <a:rPr lang="en-US" sz="1100" dirty="0" err="1">
                <a:solidFill>
                  <a:schemeClr val="dk1"/>
                </a:solidFill>
              </a:rPr>
              <a:t>masyarakat</a:t>
            </a:r>
            <a:r>
              <a:rPr lang="en-US" sz="1100" dirty="0">
                <a:solidFill>
                  <a:schemeClr val="dk1"/>
                </a:solidFill>
              </a:rPr>
              <a:t> </a:t>
            </a:r>
            <a:r>
              <a:rPr lang="en-US" sz="1100" dirty="0" err="1">
                <a:solidFill>
                  <a:schemeClr val="dk1"/>
                </a:solidFill>
              </a:rPr>
              <a:t>indonesia</a:t>
            </a:r>
            <a:r>
              <a:rPr lang="en-US" sz="1100" dirty="0">
                <a:solidFill>
                  <a:schemeClr val="dk1"/>
                </a:solidFill>
              </a:rPr>
              <a:t>, </a:t>
            </a:r>
            <a:r>
              <a:rPr lang="en-US" sz="1100" dirty="0" err="1">
                <a:solidFill>
                  <a:schemeClr val="dk1"/>
                </a:solidFill>
              </a:rPr>
              <a:t>sehingga</a:t>
            </a:r>
            <a:r>
              <a:rPr lang="en-US" sz="1100" dirty="0">
                <a:solidFill>
                  <a:schemeClr val="dk1"/>
                </a:solidFill>
              </a:rPr>
              <a:t> </a:t>
            </a:r>
            <a:r>
              <a:rPr lang="en-US" sz="1100" dirty="0" err="1">
                <a:solidFill>
                  <a:schemeClr val="dk1"/>
                </a:solidFill>
              </a:rPr>
              <a:t>jumlah</a:t>
            </a:r>
            <a:r>
              <a:rPr lang="en-US" sz="1100" dirty="0">
                <a:solidFill>
                  <a:schemeClr val="dk1"/>
                </a:solidFill>
              </a:rPr>
              <a:t> booking hotel </a:t>
            </a:r>
            <a:r>
              <a:rPr lang="en-US" sz="1100" dirty="0" err="1">
                <a:solidFill>
                  <a:schemeClr val="dk1"/>
                </a:solidFill>
              </a:rPr>
              <a:t>meningkat</a:t>
            </a:r>
            <a:r>
              <a:rPr lang="en-US" sz="1100" dirty="0">
                <a:solidFill>
                  <a:schemeClr val="dk1"/>
                </a:solidFill>
              </a:rPr>
              <a:t>. </a:t>
            </a:r>
          </a:p>
          <a:p>
            <a:pPr marL="285750" indent="-285750">
              <a:spcAft>
                <a:spcPts val="1200"/>
              </a:spcAft>
            </a:pPr>
            <a:r>
              <a:rPr lang="en-US" sz="1100" dirty="0">
                <a:solidFill>
                  <a:schemeClr val="dk1"/>
                </a:solidFill>
              </a:rPr>
              <a:t>Di </a:t>
            </a:r>
            <a:r>
              <a:rPr lang="en-US" sz="1100" dirty="0" err="1">
                <a:solidFill>
                  <a:schemeClr val="dk1"/>
                </a:solidFill>
              </a:rPr>
              <a:t>akhir</a:t>
            </a:r>
            <a:r>
              <a:rPr lang="en-US" sz="1100" dirty="0">
                <a:solidFill>
                  <a:schemeClr val="dk1"/>
                </a:solidFill>
              </a:rPr>
              <a:t> </a:t>
            </a:r>
            <a:r>
              <a:rPr lang="en-US" sz="1100" dirty="0" err="1">
                <a:solidFill>
                  <a:schemeClr val="dk1"/>
                </a:solidFill>
              </a:rPr>
              <a:t>tahun</a:t>
            </a:r>
            <a:r>
              <a:rPr lang="en-US" sz="1100" dirty="0">
                <a:solidFill>
                  <a:schemeClr val="dk1"/>
                </a:solidFill>
              </a:rPr>
              <a:t> pun (</a:t>
            </a:r>
            <a:r>
              <a:rPr lang="en-US" sz="1100" dirty="0" err="1">
                <a:solidFill>
                  <a:schemeClr val="dk1"/>
                </a:solidFill>
              </a:rPr>
              <a:t>bulan</a:t>
            </a:r>
            <a:r>
              <a:rPr lang="en-US" sz="1100" dirty="0">
                <a:solidFill>
                  <a:schemeClr val="dk1"/>
                </a:solidFill>
              </a:rPr>
              <a:t> November dan </a:t>
            </a:r>
            <a:r>
              <a:rPr lang="en-US" sz="1100" dirty="0" err="1">
                <a:solidFill>
                  <a:schemeClr val="dk1"/>
                </a:solidFill>
              </a:rPr>
              <a:t>Desember</a:t>
            </a:r>
            <a:r>
              <a:rPr lang="en-US" sz="1100" dirty="0">
                <a:solidFill>
                  <a:schemeClr val="dk1"/>
                </a:solidFill>
              </a:rPr>
              <a:t>) </a:t>
            </a:r>
            <a:r>
              <a:rPr lang="en-US" sz="1100" dirty="0" err="1">
                <a:solidFill>
                  <a:schemeClr val="dk1"/>
                </a:solidFill>
              </a:rPr>
              <a:t>jumlah</a:t>
            </a:r>
            <a:r>
              <a:rPr lang="en-US" sz="1100" dirty="0">
                <a:solidFill>
                  <a:schemeClr val="dk1"/>
                </a:solidFill>
              </a:rPr>
              <a:t> booking City Hotel </a:t>
            </a:r>
            <a:r>
              <a:rPr lang="en-US" sz="1100" dirty="0" err="1">
                <a:solidFill>
                  <a:schemeClr val="dk1"/>
                </a:solidFill>
              </a:rPr>
              <a:t>maupun</a:t>
            </a:r>
            <a:r>
              <a:rPr lang="en-US" sz="1100" dirty="0">
                <a:solidFill>
                  <a:schemeClr val="dk1"/>
                </a:solidFill>
              </a:rPr>
              <a:t> Resort Hotel juga </a:t>
            </a:r>
            <a:r>
              <a:rPr lang="en-US" sz="1100" dirty="0" err="1">
                <a:solidFill>
                  <a:schemeClr val="dk1"/>
                </a:solidFill>
              </a:rPr>
              <a:t>cukup</a:t>
            </a:r>
            <a:r>
              <a:rPr lang="en-US" sz="1100" dirty="0">
                <a:solidFill>
                  <a:schemeClr val="dk1"/>
                </a:solidFill>
              </a:rPr>
              <a:t> </a:t>
            </a:r>
            <a:r>
              <a:rPr lang="en-US" sz="1100" dirty="0" err="1">
                <a:solidFill>
                  <a:schemeClr val="dk1"/>
                </a:solidFill>
              </a:rPr>
              <a:t>tinggi</a:t>
            </a:r>
            <a:r>
              <a:rPr lang="en-US" sz="1100" dirty="0">
                <a:solidFill>
                  <a:schemeClr val="dk1"/>
                </a:solidFill>
              </a:rPr>
              <a:t> </a:t>
            </a:r>
            <a:r>
              <a:rPr lang="en-US" sz="1100" dirty="0" err="1">
                <a:solidFill>
                  <a:schemeClr val="dk1"/>
                </a:solidFill>
              </a:rPr>
              <a:t>akibat</a:t>
            </a:r>
            <a:r>
              <a:rPr lang="en-US" sz="1100" dirty="0">
                <a:solidFill>
                  <a:schemeClr val="dk1"/>
                </a:solidFill>
              </a:rPr>
              <a:t> </a:t>
            </a:r>
            <a:r>
              <a:rPr lang="en-US" sz="1100" dirty="0" err="1">
                <a:solidFill>
                  <a:schemeClr val="dk1"/>
                </a:solidFill>
              </a:rPr>
              <a:t>dari</a:t>
            </a:r>
            <a:r>
              <a:rPr lang="en-US" sz="1100" dirty="0">
                <a:solidFill>
                  <a:schemeClr val="dk1"/>
                </a:solidFill>
              </a:rPr>
              <a:t> masa </a:t>
            </a:r>
            <a:r>
              <a:rPr lang="en-US" sz="1100" dirty="0" err="1">
                <a:solidFill>
                  <a:schemeClr val="dk1"/>
                </a:solidFill>
              </a:rPr>
              <a:t>libur</a:t>
            </a:r>
            <a:r>
              <a:rPr lang="en-US" sz="1100" dirty="0">
                <a:solidFill>
                  <a:schemeClr val="dk1"/>
                </a:solidFill>
              </a:rPr>
              <a:t> </a:t>
            </a:r>
            <a:r>
              <a:rPr lang="en-US" sz="1100" dirty="0" err="1">
                <a:solidFill>
                  <a:schemeClr val="dk1"/>
                </a:solidFill>
              </a:rPr>
              <a:t>sekolah</a:t>
            </a:r>
            <a:r>
              <a:rPr lang="en-US" sz="1100" dirty="0">
                <a:solidFill>
                  <a:schemeClr val="dk1"/>
                </a:solidFill>
              </a:rPr>
              <a:t> dan </a:t>
            </a:r>
            <a:r>
              <a:rPr lang="en-US" sz="1100" dirty="0" err="1">
                <a:solidFill>
                  <a:schemeClr val="dk1"/>
                </a:solidFill>
              </a:rPr>
              <a:t>libur</a:t>
            </a:r>
            <a:r>
              <a:rPr lang="en-US" sz="1100" dirty="0">
                <a:solidFill>
                  <a:schemeClr val="dk1"/>
                </a:solidFill>
              </a:rPr>
              <a:t> Natal dan </a:t>
            </a:r>
            <a:r>
              <a:rPr lang="en-US" sz="1100" dirty="0" err="1">
                <a:solidFill>
                  <a:schemeClr val="dk1"/>
                </a:solidFill>
              </a:rPr>
              <a:t>tahun</a:t>
            </a:r>
            <a:r>
              <a:rPr lang="en-US" sz="1100" dirty="0">
                <a:solidFill>
                  <a:schemeClr val="dk1"/>
                </a:solidFill>
              </a:rPr>
              <a:t> </a:t>
            </a:r>
            <a:r>
              <a:rPr lang="en-US" sz="1100" dirty="0" err="1">
                <a:solidFill>
                  <a:schemeClr val="dk1"/>
                </a:solidFill>
              </a:rPr>
              <a:t>baru</a:t>
            </a:r>
            <a:r>
              <a:rPr lang="en-US" sz="1100" dirty="0">
                <a:solidFill>
                  <a:schemeClr val="dk1"/>
                </a:solidFill>
              </a:rPr>
              <a:t>.</a:t>
            </a:r>
            <a:endParaRPr sz="1100" dirty="0">
              <a:solidFill>
                <a:schemeClr val="dk1"/>
              </a:solidFill>
            </a:endParaRPr>
          </a:p>
        </p:txBody>
      </p:sp>
      <p:pic>
        <p:nvPicPr>
          <p:cNvPr id="1026" name="Picture 2">
            <a:extLst>
              <a:ext uri="{FF2B5EF4-FFF2-40B4-BE49-F238E27FC236}">
                <a16:creationId xmlns:a16="http://schemas.microsoft.com/office/drawing/2014/main" id="{33B67985-E81D-4131-A1D6-081348BD47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16913"/>
            <a:ext cx="5858130" cy="290669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0" y="-14775"/>
            <a:ext cx="8180700" cy="52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1798" b="1" dirty="0">
                <a:latin typeface="Roboto"/>
                <a:ea typeface="Roboto"/>
                <a:cs typeface="Roboto"/>
                <a:sym typeface="Roboto"/>
              </a:rPr>
              <a:t>Impact Analysis of Stay Duration on Hotel Bookings Cancellation Rates</a:t>
            </a:r>
            <a:endParaRPr sz="1798" b="1" dirty="0">
              <a:solidFill>
                <a:schemeClr val="lt1"/>
              </a:solidFill>
              <a:latin typeface="Roboto"/>
              <a:ea typeface="Roboto"/>
              <a:cs typeface="Roboto"/>
              <a:sym typeface="Roboto"/>
            </a:endParaRPr>
          </a:p>
        </p:txBody>
      </p:sp>
      <p:sp>
        <p:nvSpPr>
          <p:cNvPr id="55" name="Google Shape;55;p13"/>
          <p:cNvSpPr txBox="1">
            <a:spLocks noGrp="1"/>
          </p:cNvSpPr>
          <p:nvPr>
            <p:ph type="body" idx="1"/>
          </p:nvPr>
        </p:nvSpPr>
        <p:spPr>
          <a:xfrm>
            <a:off x="5112630" y="797077"/>
            <a:ext cx="3839809" cy="4098600"/>
          </a:xfrm>
          <a:prstGeom prst="rect">
            <a:avLst/>
          </a:prstGeom>
        </p:spPr>
        <p:txBody>
          <a:bodyPr spcFirstLastPara="1" wrap="square" lIns="91425" tIns="91425" rIns="91425" bIns="91425" anchor="t" anchorCtr="0">
            <a:normAutofit fontScale="70000" lnSpcReduction="20000"/>
          </a:bodyPr>
          <a:lstStyle/>
          <a:p>
            <a:pPr marL="0" lvl="0" indent="0" algn="l" rtl="0">
              <a:spcBef>
                <a:spcPts val="0"/>
              </a:spcBef>
              <a:spcAft>
                <a:spcPts val="1200"/>
              </a:spcAft>
              <a:buNone/>
            </a:pPr>
            <a:r>
              <a:rPr lang="en-US" sz="1500" dirty="0">
                <a:solidFill>
                  <a:schemeClr val="dk1"/>
                </a:solidFill>
              </a:rPr>
              <a:t>Category Stay duration </a:t>
            </a:r>
            <a:r>
              <a:rPr lang="en-US" sz="1500" dirty="0" err="1">
                <a:solidFill>
                  <a:schemeClr val="dk1"/>
                </a:solidFill>
              </a:rPr>
              <a:t>dibagi</a:t>
            </a:r>
            <a:r>
              <a:rPr lang="en-US" sz="1500" dirty="0">
                <a:solidFill>
                  <a:schemeClr val="dk1"/>
                </a:solidFill>
              </a:rPr>
              <a:t> </a:t>
            </a:r>
            <a:r>
              <a:rPr lang="en-US" sz="1500" dirty="0" err="1">
                <a:solidFill>
                  <a:schemeClr val="dk1"/>
                </a:solidFill>
              </a:rPr>
              <a:t>menjadi</a:t>
            </a:r>
            <a:r>
              <a:rPr lang="en-US" sz="1500" dirty="0">
                <a:solidFill>
                  <a:schemeClr val="dk1"/>
                </a:solidFill>
              </a:rPr>
              <a:t> 3 </a:t>
            </a:r>
            <a:r>
              <a:rPr lang="en-US" sz="1500" dirty="0" err="1">
                <a:solidFill>
                  <a:schemeClr val="dk1"/>
                </a:solidFill>
              </a:rPr>
              <a:t>dengan</a:t>
            </a:r>
            <a:r>
              <a:rPr lang="en-US" sz="1500" dirty="0">
                <a:solidFill>
                  <a:schemeClr val="dk1"/>
                </a:solidFill>
              </a:rPr>
              <a:t> Range </a:t>
            </a:r>
            <a:r>
              <a:rPr lang="en-US" sz="1500" dirty="0" err="1">
                <a:solidFill>
                  <a:schemeClr val="dk1"/>
                </a:solidFill>
              </a:rPr>
              <a:t>sebagai</a:t>
            </a:r>
            <a:r>
              <a:rPr lang="en-US" sz="1500" dirty="0">
                <a:solidFill>
                  <a:schemeClr val="dk1"/>
                </a:solidFill>
              </a:rPr>
              <a:t> </a:t>
            </a:r>
            <a:r>
              <a:rPr lang="en-US" sz="1500" dirty="0" err="1">
                <a:solidFill>
                  <a:schemeClr val="dk1"/>
                </a:solidFill>
              </a:rPr>
              <a:t>berikut</a:t>
            </a:r>
            <a:r>
              <a:rPr lang="en-US" sz="1500" dirty="0">
                <a:solidFill>
                  <a:schemeClr val="dk1"/>
                </a:solidFill>
              </a:rPr>
              <a:t> : </a:t>
            </a:r>
          </a:p>
          <a:p>
            <a:pPr marL="342900" lvl="0" algn="l" rtl="0">
              <a:spcBef>
                <a:spcPts val="0"/>
              </a:spcBef>
              <a:spcAft>
                <a:spcPts val="1200"/>
              </a:spcAft>
              <a:buFont typeface="+mj-lt"/>
              <a:buAutoNum type="arabicPeriod"/>
            </a:pPr>
            <a:r>
              <a:rPr lang="en-US" sz="1500" dirty="0">
                <a:solidFill>
                  <a:schemeClr val="dk1"/>
                </a:solidFill>
              </a:rPr>
              <a:t>1 – 7 Hari = Short Stay</a:t>
            </a:r>
          </a:p>
          <a:p>
            <a:pPr marL="342900" lvl="0" algn="l" rtl="0">
              <a:spcBef>
                <a:spcPts val="0"/>
              </a:spcBef>
              <a:spcAft>
                <a:spcPts val="1200"/>
              </a:spcAft>
              <a:buFont typeface="+mj-lt"/>
              <a:buAutoNum type="arabicPeriod"/>
            </a:pPr>
            <a:r>
              <a:rPr lang="en-US" sz="1500" dirty="0">
                <a:solidFill>
                  <a:schemeClr val="dk1"/>
                </a:solidFill>
              </a:rPr>
              <a:t>8 – 14 Hari = Medium Stay</a:t>
            </a:r>
          </a:p>
          <a:p>
            <a:pPr marL="342900" lvl="0" algn="l" rtl="0">
              <a:spcBef>
                <a:spcPts val="0"/>
              </a:spcBef>
              <a:spcAft>
                <a:spcPts val="1200"/>
              </a:spcAft>
              <a:buFont typeface="+mj-lt"/>
              <a:buAutoNum type="arabicPeriod"/>
            </a:pPr>
            <a:r>
              <a:rPr lang="en-US" sz="1500" dirty="0">
                <a:solidFill>
                  <a:schemeClr val="dk1"/>
                </a:solidFill>
              </a:rPr>
              <a:t>&gt; 14 Hari = Long Stay</a:t>
            </a:r>
          </a:p>
          <a:p>
            <a:pPr marL="0" lvl="0" indent="0" algn="just" rtl="0">
              <a:spcBef>
                <a:spcPts val="0"/>
              </a:spcBef>
              <a:spcAft>
                <a:spcPts val="1200"/>
              </a:spcAft>
              <a:buNone/>
            </a:pPr>
            <a:r>
              <a:rPr lang="en-US" sz="1500" dirty="0" err="1">
                <a:solidFill>
                  <a:schemeClr val="dk1"/>
                </a:solidFill>
              </a:rPr>
              <a:t>Durasi</a:t>
            </a:r>
            <a:r>
              <a:rPr lang="en-US" sz="1500" dirty="0">
                <a:solidFill>
                  <a:schemeClr val="dk1"/>
                </a:solidFill>
              </a:rPr>
              <a:t> </a:t>
            </a:r>
            <a:r>
              <a:rPr lang="en-US" sz="1500" dirty="0" err="1">
                <a:solidFill>
                  <a:schemeClr val="dk1"/>
                </a:solidFill>
              </a:rPr>
              <a:t>menginap</a:t>
            </a:r>
            <a:r>
              <a:rPr lang="en-US" sz="1500" dirty="0">
                <a:solidFill>
                  <a:schemeClr val="dk1"/>
                </a:solidFill>
              </a:rPr>
              <a:t> sangat </a:t>
            </a:r>
            <a:r>
              <a:rPr lang="en-US" sz="1500" dirty="0" err="1">
                <a:solidFill>
                  <a:schemeClr val="dk1"/>
                </a:solidFill>
              </a:rPr>
              <a:t>mempengaruhi</a:t>
            </a:r>
            <a:r>
              <a:rPr lang="en-US" sz="1500" dirty="0">
                <a:solidFill>
                  <a:schemeClr val="dk1"/>
                </a:solidFill>
              </a:rPr>
              <a:t> rate </a:t>
            </a:r>
            <a:r>
              <a:rPr lang="en-US" sz="1500" dirty="0" err="1">
                <a:solidFill>
                  <a:schemeClr val="dk1"/>
                </a:solidFill>
              </a:rPr>
              <a:t>pembatalan</a:t>
            </a:r>
            <a:r>
              <a:rPr lang="en-US" sz="1500" dirty="0">
                <a:solidFill>
                  <a:schemeClr val="dk1"/>
                </a:solidFill>
              </a:rPr>
              <a:t> booking. </a:t>
            </a:r>
            <a:r>
              <a:rPr lang="en-US" sz="1500" dirty="0" err="1">
                <a:solidFill>
                  <a:schemeClr val="dk1"/>
                </a:solidFill>
              </a:rPr>
              <a:t>Dapat</a:t>
            </a:r>
            <a:r>
              <a:rPr lang="en-US" sz="1500" dirty="0">
                <a:solidFill>
                  <a:schemeClr val="dk1"/>
                </a:solidFill>
              </a:rPr>
              <a:t> </a:t>
            </a:r>
            <a:r>
              <a:rPr lang="en-US" sz="1500" dirty="0" err="1">
                <a:solidFill>
                  <a:schemeClr val="dk1"/>
                </a:solidFill>
              </a:rPr>
              <a:t>dilihat</a:t>
            </a:r>
            <a:r>
              <a:rPr lang="en-US" sz="1500" dirty="0">
                <a:solidFill>
                  <a:schemeClr val="dk1"/>
                </a:solidFill>
              </a:rPr>
              <a:t> </a:t>
            </a:r>
            <a:r>
              <a:rPr lang="en-US" sz="1500" dirty="0" err="1">
                <a:solidFill>
                  <a:schemeClr val="dk1"/>
                </a:solidFill>
              </a:rPr>
              <a:t>bahwa</a:t>
            </a:r>
            <a:r>
              <a:rPr lang="en-US" sz="1500" dirty="0">
                <a:solidFill>
                  <a:schemeClr val="dk1"/>
                </a:solidFill>
              </a:rPr>
              <a:t> Long stay </a:t>
            </a:r>
            <a:r>
              <a:rPr lang="en-US" sz="1500" dirty="0" err="1">
                <a:solidFill>
                  <a:schemeClr val="dk1"/>
                </a:solidFill>
              </a:rPr>
              <a:t>memiliki</a:t>
            </a:r>
            <a:r>
              <a:rPr lang="en-US" sz="1500" dirty="0">
                <a:solidFill>
                  <a:schemeClr val="dk1"/>
                </a:solidFill>
              </a:rPr>
              <a:t> rate </a:t>
            </a:r>
            <a:r>
              <a:rPr lang="en-US" sz="1500" dirty="0" err="1">
                <a:solidFill>
                  <a:schemeClr val="dk1"/>
                </a:solidFill>
              </a:rPr>
              <a:t>pembatalan</a:t>
            </a:r>
            <a:r>
              <a:rPr lang="en-US" sz="1500" dirty="0">
                <a:solidFill>
                  <a:schemeClr val="dk1"/>
                </a:solidFill>
              </a:rPr>
              <a:t> </a:t>
            </a:r>
            <a:r>
              <a:rPr lang="en-US" sz="1500" dirty="0" err="1">
                <a:solidFill>
                  <a:schemeClr val="dk1"/>
                </a:solidFill>
              </a:rPr>
              <a:t>lebih</a:t>
            </a:r>
            <a:r>
              <a:rPr lang="en-US" sz="1500" dirty="0">
                <a:solidFill>
                  <a:schemeClr val="dk1"/>
                </a:solidFill>
              </a:rPr>
              <a:t> </a:t>
            </a:r>
            <a:r>
              <a:rPr lang="en-US" sz="1500" dirty="0" err="1">
                <a:solidFill>
                  <a:schemeClr val="dk1"/>
                </a:solidFill>
              </a:rPr>
              <a:t>kecil</a:t>
            </a:r>
            <a:r>
              <a:rPr lang="en-US" sz="1500" dirty="0">
                <a:solidFill>
                  <a:schemeClr val="dk1"/>
                </a:solidFill>
              </a:rPr>
              <a:t> </a:t>
            </a:r>
            <a:r>
              <a:rPr lang="en-US" sz="1500" dirty="0" err="1">
                <a:solidFill>
                  <a:schemeClr val="dk1"/>
                </a:solidFill>
              </a:rPr>
              <a:t>dibandingkan</a:t>
            </a:r>
            <a:r>
              <a:rPr lang="en-US" sz="1500" dirty="0">
                <a:solidFill>
                  <a:schemeClr val="dk1"/>
                </a:solidFill>
              </a:rPr>
              <a:t> short stay dan medium stay. </a:t>
            </a:r>
            <a:r>
              <a:rPr lang="en-US" sz="1500" dirty="0" err="1">
                <a:solidFill>
                  <a:schemeClr val="dk1"/>
                </a:solidFill>
              </a:rPr>
              <a:t>Perbedaan</a:t>
            </a:r>
            <a:r>
              <a:rPr lang="en-US" sz="1500" dirty="0">
                <a:solidFill>
                  <a:schemeClr val="dk1"/>
                </a:solidFill>
              </a:rPr>
              <a:t> </a:t>
            </a:r>
            <a:r>
              <a:rPr lang="en-US" sz="1500" dirty="0" err="1">
                <a:solidFill>
                  <a:schemeClr val="dk1"/>
                </a:solidFill>
              </a:rPr>
              <a:t>rasio</a:t>
            </a:r>
            <a:r>
              <a:rPr lang="en-US" sz="1500" dirty="0">
                <a:solidFill>
                  <a:schemeClr val="dk1"/>
                </a:solidFill>
              </a:rPr>
              <a:t> yang </a:t>
            </a:r>
            <a:r>
              <a:rPr lang="en-US" sz="1500" dirty="0" err="1">
                <a:solidFill>
                  <a:schemeClr val="dk1"/>
                </a:solidFill>
              </a:rPr>
              <a:t>signifikan</a:t>
            </a:r>
            <a:r>
              <a:rPr lang="en-US" sz="1500" dirty="0">
                <a:solidFill>
                  <a:schemeClr val="dk1"/>
                </a:solidFill>
              </a:rPr>
              <a:t> </a:t>
            </a:r>
            <a:r>
              <a:rPr lang="en-US" sz="1500" dirty="0" err="1">
                <a:solidFill>
                  <a:schemeClr val="dk1"/>
                </a:solidFill>
              </a:rPr>
              <a:t>ini</a:t>
            </a:r>
            <a:r>
              <a:rPr lang="en-US" sz="1500" dirty="0">
                <a:solidFill>
                  <a:schemeClr val="dk1"/>
                </a:solidFill>
              </a:rPr>
              <a:t> </a:t>
            </a:r>
            <a:r>
              <a:rPr lang="en-US" sz="1500" dirty="0" err="1">
                <a:solidFill>
                  <a:schemeClr val="dk1"/>
                </a:solidFill>
              </a:rPr>
              <a:t>dapat</a:t>
            </a:r>
            <a:r>
              <a:rPr lang="en-US" sz="1500" dirty="0">
                <a:solidFill>
                  <a:schemeClr val="dk1"/>
                </a:solidFill>
              </a:rPr>
              <a:t> </a:t>
            </a:r>
            <a:r>
              <a:rPr lang="en-US" sz="1500" dirty="0" err="1">
                <a:solidFill>
                  <a:schemeClr val="dk1"/>
                </a:solidFill>
              </a:rPr>
              <a:t>terjadi</a:t>
            </a:r>
            <a:r>
              <a:rPr lang="en-US" sz="1500" dirty="0">
                <a:solidFill>
                  <a:schemeClr val="dk1"/>
                </a:solidFill>
              </a:rPr>
              <a:t> </a:t>
            </a:r>
            <a:r>
              <a:rPr lang="en-US" sz="1500" dirty="0" err="1">
                <a:solidFill>
                  <a:schemeClr val="dk1"/>
                </a:solidFill>
              </a:rPr>
              <a:t>karena</a:t>
            </a:r>
            <a:r>
              <a:rPr lang="en-US" sz="1500" dirty="0">
                <a:solidFill>
                  <a:schemeClr val="dk1"/>
                </a:solidFill>
              </a:rPr>
              <a:t> </a:t>
            </a:r>
            <a:r>
              <a:rPr lang="en-US" sz="1500" dirty="0" err="1">
                <a:solidFill>
                  <a:schemeClr val="dk1"/>
                </a:solidFill>
              </a:rPr>
              <a:t>beberapa</a:t>
            </a:r>
            <a:r>
              <a:rPr lang="en-US" sz="1500" dirty="0">
                <a:solidFill>
                  <a:schemeClr val="dk1"/>
                </a:solidFill>
              </a:rPr>
              <a:t> </a:t>
            </a:r>
            <a:r>
              <a:rPr lang="en-US" sz="1500" dirty="0" err="1">
                <a:solidFill>
                  <a:schemeClr val="dk1"/>
                </a:solidFill>
              </a:rPr>
              <a:t>kemungkinan</a:t>
            </a:r>
            <a:r>
              <a:rPr lang="en-US" sz="1500" dirty="0">
                <a:solidFill>
                  <a:schemeClr val="dk1"/>
                </a:solidFill>
              </a:rPr>
              <a:t> </a:t>
            </a:r>
            <a:r>
              <a:rPr lang="en-US" sz="1500" dirty="0" err="1">
                <a:solidFill>
                  <a:schemeClr val="dk1"/>
                </a:solidFill>
              </a:rPr>
              <a:t>diantaranya</a:t>
            </a:r>
            <a:r>
              <a:rPr lang="en-US" sz="1500" dirty="0">
                <a:solidFill>
                  <a:schemeClr val="dk1"/>
                </a:solidFill>
              </a:rPr>
              <a:t> customer yang </a:t>
            </a:r>
            <a:r>
              <a:rPr lang="en-US" sz="1500" dirty="0" err="1">
                <a:solidFill>
                  <a:schemeClr val="dk1"/>
                </a:solidFill>
              </a:rPr>
              <a:t>melakukan</a:t>
            </a:r>
            <a:r>
              <a:rPr lang="en-US" sz="1500" dirty="0">
                <a:solidFill>
                  <a:schemeClr val="dk1"/>
                </a:solidFill>
              </a:rPr>
              <a:t> booking </a:t>
            </a:r>
            <a:r>
              <a:rPr lang="en-US" sz="1500" dirty="0" err="1">
                <a:solidFill>
                  <a:schemeClr val="dk1"/>
                </a:solidFill>
              </a:rPr>
              <a:t>untuk</a:t>
            </a:r>
            <a:r>
              <a:rPr lang="en-US" sz="1500" dirty="0">
                <a:solidFill>
                  <a:schemeClr val="dk1"/>
                </a:solidFill>
              </a:rPr>
              <a:t> long stay </a:t>
            </a:r>
            <a:r>
              <a:rPr lang="en-US" sz="1500" dirty="0" err="1">
                <a:solidFill>
                  <a:schemeClr val="dk1"/>
                </a:solidFill>
              </a:rPr>
              <a:t>kemungkinan</a:t>
            </a:r>
            <a:r>
              <a:rPr lang="en-US" sz="1500" dirty="0">
                <a:solidFill>
                  <a:schemeClr val="dk1"/>
                </a:solidFill>
              </a:rPr>
              <a:t> </a:t>
            </a:r>
            <a:r>
              <a:rPr lang="en-US" sz="1500" dirty="0" err="1">
                <a:solidFill>
                  <a:schemeClr val="dk1"/>
                </a:solidFill>
              </a:rPr>
              <a:t>besar</a:t>
            </a:r>
            <a:r>
              <a:rPr lang="en-US" sz="1500" dirty="0">
                <a:solidFill>
                  <a:schemeClr val="dk1"/>
                </a:solidFill>
              </a:rPr>
              <a:t> customer </a:t>
            </a:r>
            <a:r>
              <a:rPr lang="en-US" sz="1500" dirty="0" err="1">
                <a:solidFill>
                  <a:schemeClr val="dk1"/>
                </a:solidFill>
              </a:rPr>
              <a:t>tersebut</a:t>
            </a:r>
            <a:r>
              <a:rPr lang="en-US" sz="1500" dirty="0">
                <a:solidFill>
                  <a:schemeClr val="dk1"/>
                </a:solidFill>
              </a:rPr>
              <a:t> </a:t>
            </a:r>
            <a:r>
              <a:rPr lang="en-US" sz="1500" dirty="0" err="1">
                <a:solidFill>
                  <a:schemeClr val="dk1"/>
                </a:solidFill>
              </a:rPr>
              <a:t>memiliki</a:t>
            </a:r>
            <a:r>
              <a:rPr lang="en-US" sz="1500" dirty="0">
                <a:solidFill>
                  <a:schemeClr val="dk1"/>
                </a:solidFill>
              </a:rPr>
              <a:t> </a:t>
            </a:r>
            <a:r>
              <a:rPr lang="en-US" sz="1500" dirty="0" err="1">
                <a:solidFill>
                  <a:schemeClr val="dk1"/>
                </a:solidFill>
              </a:rPr>
              <a:t>urusan</a:t>
            </a:r>
            <a:r>
              <a:rPr lang="en-US" sz="1500" dirty="0">
                <a:solidFill>
                  <a:schemeClr val="dk1"/>
                </a:solidFill>
              </a:rPr>
              <a:t> yang sangat </a:t>
            </a:r>
            <a:r>
              <a:rPr lang="en-US" sz="1500" dirty="0" err="1">
                <a:solidFill>
                  <a:schemeClr val="dk1"/>
                </a:solidFill>
              </a:rPr>
              <a:t>penting</a:t>
            </a:r>
            <a:r>
              <a:rPr lang="en-US" sz="1500" dirty="0">
                <a:solidFill>
                  <a:schemeClr val="dk1"/>
                </a:solidFill>
              </a:rPr>
              <a:t> </a:t>
            </a:r>
            <a:r>
              <a:rPr lang="en-US" sz="1500" dirty="0" err="1">
                <a:solidFill>
                  <a:schemeClr val="dk1"/>
                </a:solidFill>
              </a:rPr>
              <a:t>seperti</a:t>
            </a:r>
            <a:r>
              <a:rPr lang="en-US" sz="1500" dirty="0">
                <a:solidFill>
                  <a:schemeClr val="dk1"/>
                </a:solidFill>
              </a:rPr>
              <a:t> </a:t>
            </a:r>
            <a:r>
              <a:rPr lang="en-US" sz="1500" dirty="0" err="1">
                <a:solidFill>
                  <a:schemeClr val="dk1"/>
                </a:solidFill>
              </a:rPr>
              <a:t>pekerjaan</a:t>
            </a:r>
            <a:r>
              <a:rPr lang="en-US" sz="1500" dirty="0">
                <a:solidFill>
                  <a:schemeClr val="dk1"/>
                </a:solidFill>
              </a:rPr>
              <a:t> </a:t>
            </a:r>
            <a:r>
              <a:rPr lang="en-US" sz="1500" dirty="0" err="1">
                <a:solidFill>
                  <a:schemeClr val="dk1"/>
                </a:solidFill>
              </a:rPr>
              <a:t>atau</a:t>
            </a:r>
            <a:r>
              <a:rPr lang="en-US" sz="1500" dirty="0">
                <a:solidFill>
                  <a:schemeClr val="dk1"/>
                </a:solidFill>
              </a:rPr>
              <a:t> </a:t>
            </a:r>
            <a:r>
              <a:rPr lang="en-US" sz="1500" dirty="0" err="1">
                <a:solidFill>
                  <a:schemeClr val="dk1"/>
                </a:solidFill>
              </a:rPr>
              <a:t>bisnis</a:t>
            </a:r>
            <a:r>
              <a:rPr lang="en-US" sz="1500" dirty="0">
                <a:solidFill>
                  <a:schemeClr val="dk1"/>
                </a:solidFill>
              </a:rPr>
              <a:t> </a:t>
            </a:r>
            <a:r>
              <a:rPr lang="en-US" sz="1500" dirty="0" err="1">
                <a:solidFill>
                  <a:schemeClr val="dk1"/>
                </a:solidFill>
              </a:rPr>
              <a:t>sehinggal</a:t>
            </a:r>
            <a:r>
              <a:rPr lang="en-US" sz="1500" dirty="0">
                <a:solidFill>
                  <a:schemeClr val="dk1"/>
                </a:solidFill>
              </a:rPr>
              <a:t> </a:t>
            </a:r>
            <a:r>
              <a:rPr lang="en-US" sz="1500" dirty="0" err="1">
                <a:solidFill>
                  <a:schemeClr val="dk1"/>
                </a:solidFill>
              </a:rPr>
              <a:t>tidak</a:t>
            </a:r>
            <a:r>
              <a:rPr lang="en-US" sz="1500" dirty="0">
                <a:solidFill>
                  <a:schemeClr val="dk1"/>
                </a:solidFill>
              </a:rPr>
              <a:t> </a:t>
            </a:r>
            <a:r>
              <a:rPr lang="en-US" sz="1500" dirty="0" err="1">
                <a:solidFill>
                  <a:schemeClr val="dk1"/>
                </a:solidFill>
              </a:rPr>
              <a:t>bisa</a:t>
            </a:r>
            <a:r>
              <a:rPr lang="en-US" sz="1500" dirty="0">
                <a:solidFill>
                  <a:schemeClr val="dk1"/>
                </a:solidFill>
              </a:rPr>
              <a:t> </a:t>
            </a:r>
            <a:r>
              <a:rPr lang="en-US" sz="1500" dirty="0" err="1">
                <a:solidFill>
                  <a:schemeClr val="dk1"/>
                </a:solidFill>
              </a:rPr>
              <a:t>asal</a:t>
            </a:r>
            <a:r>
              <a:rPr lang="en-US" sz="1500" dirty="0">
                <a:solidFill>
                  <a:schemeClr val="dk1"/>
                </a:solidFill>
              </a:rPr>
              <a:t> </a:t>
            </a:r>
            <a:r>
              <a:rPr lang="en-US" sz="1500" dirty="0" err="1">
                <a:solidFill>
                  <a:schemeClr val="dk1"/>
                </a:solidFill>
              </a:rPr>
              <a:t>melakukan</a:t>
            </a:r>
            <a:r>
              <a:rPr lang="en-US" sz="1500" dirty="0">
                <a:solidFill>
                  <a:schemeClr val="dk1"/>
                </a:solidFill>
              </a:rPr>
              <a:t> cancel booking. </a:t>
            </a:r>
            <a:r>
              <a:rPr lang="en-US" sz="1500" dirty="0" err="1">
                <a:solidFill>
                  <a:schemeClr val="dk1"/>
                </a:solidFill>
              </a:rPr>
              <a:t>Tidak</a:t>
            </a:r>
            <a:r>
              <a:rPr lang="en-US" sz="1500" dirty="0">
                <a:solidFill>
                  <a:schemeClr val="dk1"/>
                </a:solidFill>
              </a:rPr>
              <a:t> </a:t>
            </a:r>
            <a:r>
              <a:rPr lang="en-US" sz="1500" dirty="0" err="1">
                <a:solidFill>
                  <a:schemeClr val="dk1"/>
                </a:solidFill>
              </a:rPr>
              <a:t>seperti</a:t>
            </a:r>
            <a:r>
              <a:rPr lang="en-US" sz="1500" dirty="0">
                <a:solidFill>
                  <a:schemeClr val="dk1"/>
                </a:solidFill>
              </a:rPr>
              <a:t> customer yang </a:t>
            </a:r>
            <a:r>
              <a:rPr lang="en-US" sz="1500" dirty="0" err="1">
                <a:solidFill>
                  <a:schemeClr val="dk1"/>
                </a:solidFill>
              </a:rPr>
              <a:t>melakukan</a:t>
            </a:r>
            <a:r>
              <a:rPr lang="en-US" sz="1500" dirty="0">
                <a:solidFill>
                  <a:schemeClr val="dk1"/>
                </a:solidFill>
              </a:rPr>
              <a:t> booking </a:t>
            </a:r>
            <a:r>
              <a:rPr lang="en-US" sz="1500" dirty="0" err="1">
                <a:solidFill>
                  <a:schemeClr val="dk1"/>
                </a:solidFill>
              </a:rPr>
              <a:t>dengan</a:t>
            </a:r>
            <a:r>
              <a:rPr lang="en-US" sz="1500" dirty="0">
                <a:solidFill>
                  <a:schemeClr val="dk1"/>
                </a:solidFill>
              </a:rPr>
              <a:t> </a:t>
            </a:r>
            <a:r>
              <a:rPr lang="en-US" sz="1500" dirty="0" err="1">
                <a:solidFill>
                  <a:schemeClr val="dk1"/>
                </a:solidFill>
              </a:rPr>
              <a:t>kategori</a:t>
            </a:r>
            <a:r>
              <a:rPr lang="en-US" sz="1500" dirty="0">
                <a:solidFill>
                  <a:schemeClr val="dk1"/>
                </a:solidFill>
              </a:rPr>
              <a:t> short stay yang </a:t>
            </a:r>
            <a:r>
              <a:rPr lang="en-US" sz="1500" dirty="0" err="1">
                <a:solidFill>
                  <a:schemeClr val="dk1"/>
                </a:solidFill>
              </a:rPr>
              <a:t>kemungkinan</a:t>
            </a:r>
            <a:r>
              <a:rPr lang="en-US" sz="1500" dirty="0">
                <a:solidFill>
                  <a:schemeClr val="dk1"/>
                </a:solidFill>
              </a:rPr>
              <a:t> </a:t>
            </a:r>
            <a:r>
              <a:rPr lang="en-US" sz="1500" dirty="0" err="1">
                <a:solidFill>
                  <a:schemeClr val="dk1"/>
                </a:solidFill>
              </a:rPr>
              <a:t>besar</a:t>
            </a:r>
            <a:r>
              <a:rPr lang="en-US" sz="1500" dirty="0">
                <a:solidFill>
                  <a:schemeClr val="dk1"/>
                </a:solidFill>
              </a:rPr>
              <a:t> customer </a:t>
            </a:r>
            <a:r>
              <a:rPr lang="en-US" sz="1500" dirty="0" err="1">
                <a:solidFill>
                  <a:schemeClr val="dk1"/>
                </a:solidFill>
              </a:rPr>
              <a:t>dengan</a:t>
            </a:r>
            <a:r>
              <a:rPr lang="en-US" sz="1500" dirty="0">
                <a:solidFill>
                  <a:schemeClr val="dk1"/>
                </a:solidFill>
              </a:rPr>
              <a:t> </a:t>
            </a:r>
            <a:r>
              <a:rPr lang="en-US" sz="1500" dirty="0" err="1">
                <a:solidFill>
                  <a:schemeClr val="dk1"/>
                </a:solidFill>
              </a:rPr>
              <a:t>kategori</a:t>
            </a:r>
            <a:r>
              <a:rPr lang="en-US" sz="1500" dirty="0">
                <a:solidFill>
                  <a:schemeClr val="dk1"/>
                </a:solidFill>
              </a:rPr>
              <a:t> </a:t>
            </a:r>
            <a:r>
              <a:rPr lang="en-US" sz="1500" dirty="0" err="1">
                <a:solidFill>
                  <a:schemeClr val="dk1"/>
                </a:solidFill>
              </a:rPr>
              <a:t>ini</a:t>
            </a:r>
            <a:r>
              <a:rPr lang="en-US" sz="1500" dirty="0">
                <a:solidFill>
                  <a:schemeClr val="dk1"/>
                </a:solidFill>
              </a:rPr>
              <a:t> </a:t>
            </a:r>
            <a:r>
              <a:rPr lang="en-US" sz="1500" dirty="0" err="1">
                <a:solidFill>
                  <a:schemeClr val="dk1"/>
                </a:solidFill>
              </a:rPr>
              <a:t>melakukan</a:t>
            </a:r>
            <a:r>
              <a:rPr lang="en-US" sz="1500" dirty="0">
                <a:solidFill>
                  <a:schemeClr val="dk1"/>
                </a:solidFill>
              </a:rPr>
              <a:t> booking </a:t>
            </a:r>
            <a:r>
              <a:rPr lang="en-US" sz="1500" dirty="0" err="1">
                <a:solidFill>
                  <a:schemeClr val="dk1"/>
                </a:solidFill>
              </a:rPr>
              <a:t>untuk</a:t>
            </a:r>
            <a:r>
              <a:rPr lang="en-US" sz="1500" dirty="0">
                <a:solidFill>
                  <a:schemeClr val="dk1"/>
                </a:solidFill>
              </a:rPr>
              <a:t> </a:t>
            </a:r>
            <a:r>
              <a:rPr lang="en-US" sz="1500" dirty="0" err="1">
                <a:solidFill>
                  <a:schemeClr val="dk1"/>
                </a:solidFill>
              </a:rPr>
              <a:t>liburan</a:t>
            </a:r>
            <a:r>
              <a:rPr lang="en-US" sz="1500" dirty="0">
                <a:solidFill>
                  <a:schemeClr val="dk1"/>
                </a:solidFill>
              </a:rPr>
              <a:t> Bersama </a:t>
            </a:r>
            <a:r>
              <a:rPr lang="en-US" sz="1500" dirty="0" err="1">
                <a:solidFill>
                  <a:schemeClr val="dk1"/>
                </a:solidFill>
              </a:rPr>
              <a:t>keluarga</a:t>
            </a:r>
            <a:r>
              <a:rPr lang="en-US" sz="1500" dirty="0">
                <a:solidFill>
                  <a:schemeClr val="dk1"/>
                </a:solidFill>
              </a:rPr>
              <a:t>, </a:t>
            </a:r>
            <a:r>
              <a:rPr lang="en-US" sz="1500" dirty="0" err="1">
                <a:solidFill>
                  <a:schemeClr val="dk1"/>
                </a:solidFill>
              </a:rPr>
              <a:t>sehingga</a:t>
            </a:r>
            <a:r>
              <a:rPr lang="en-US" sz="1500" dirty="0">
                <a:solidFill>
                  <a:schemeClr val="dk1"/>
                </a:solidFill>
              </a:rPr>
              <a:t> </a:t>
            </a:r>
            <a:r>
              <a:rPr lang="en-US" sz="1500" dirty="0" err="1">
                <a:solidFill>
                  <a:schemeClr val="dk1"/>
                </a:solidFill>
              </a:rPr>
              <a:t>mereka</a:t>
            </a:r>
            <a:r>
              <a:rPr lang="en-US" sz="1500" dirty="0">
                <a:solidFill>
                  <a:schemeClr val="dk1"/>
                </a:solidFill>
              </a:rPr>
              <a:t> </a:t>
            </a:r>
            <a:r>
              <a:rPr lang="en-US" sz="1500" dirty="0" err="1">
                <a:solidFill>
                  <a:schemeClr val="dk1"/>
                </a:solidFill>
              </a:rPr>
              <a:t>lebih</a:t>
            </a:r>
            <a:r>
              <a:rPr lang="en-US" sz="1500" dirty="0">
                <a:solidFill>
                  <a:schemeClr val="dk1"/>
                </a:solidFill>
              </a:rPr>
              <a:t> </a:t>
            </a:r>
            <a:r>
              <a:rPr lang="en-US" sz="1500" dirty="0" err="1">
                <a:solidFill>
                  <a:schemeClr val="dk1"/>
                </a:solidFill>
              </a:rPr>
              <a:t>fleksibel</a:t>
            </a:r>
            <a:r>
              <a:rPr lang="en-US" sz="1500" dirty="0">
                <a:solidFill>
                  <a:schemeClr val="dk1"/>
                </a:solidFill>
              </a:rPr>
              <a:t> </a:t>
            </a:r>
            <a:r>
              <a:rPr lang="en-US" sz="1500" dirty="0" err="1">
                <a:solidFill>
                  <a:schemeClr val="dk1"/>
                </a:solidFill>
              </a:rPr>
              <a:t>untuk</a:t>
            </a:r>
            <a:r>
              <a:rPr lang="en-US" sz="1500" dirty="0">
                <a:solidFill>
                  <a:schemeClr val="dk1"/>
                </a:solidFill>
              </a:rPr>
              <a:t> </a:t>
            </a:r>
            <a:r>
              <a:rPr lang="en-US" sz="1500" dirty="0" err="1">
                <a:solidFill>
                  <a:schemeClr val="dk1"/>
                </a:solidFill>
              </a:rPr>
              <a:t>membatalkan</a:t>
            </a:r>
            <a:r>
              <a:rPr lang="en-US" sz="1500" dirty="0">
                <a:solidFill>
                  <a:schemeClr val="dk1"/>
                </a:solidFill>
              </a:rPr>
              <a:t> booking </a:t>
            </a:r>
            <a:r>
              <a:rPr lang="en-US" sz="1500" dirty="0" err="1">
                <a:solidFill>
                  <a:schemeClr val="dk1"/>
                </a:solidFill>
              </a:rPr>
              <a:t>atau</a:t>
            </a:r>
            <a:r>
              <a:rPr lang="en-US" sz="1500" dirty="0">
                <a:solidFill>
                  <a:schemeClr val="dk1"/>
                </a:solidFill>
              </a:rPr>
              <a:t> </a:t>
            </a:r>
            <a:r>
              <a:rPr lang="en-US" sz="1500" dirty="0" err="1">
                <a:solidFill>
                  <a:schemeClr val="dk1"/>
                </a:solidFill>
              </a:rPr>
              <a:t>tidak</a:t>
            </a:r>
            <a:r>
              <a:rPr lang="en-US" sz="1500" dirty="0">
                <a:solidFill>
                  <a:schemeClr val="dk1"/>
                </a:solidFill>
              </a:rPr>
              <a:t>.</a:t>
            </a:r>
            <a:endParaRPr sz="1500" dirty="0">
              <a:solidFill>
                <a:schemeClr val="dk1"/>
              </a:solidFill>
            </a:endParaRPr>
          </a:p>
        </p:txBody>
      </p:sp>
      <p:pic>
        <p:nvPicPr>
          <p:cNvPr id="1026" name="Picture 2">
            <a:extLst>
              <a:ext uri="{FF2B5EF4-FFF2-40B4-BE49-F238E27FC236}">
                <a16:creationId xmlns:a16="http://schemas.microsoft.com/office/drawing/2014/main" id="{BE2A9319-B76D-4CDF-A37D-A3A4E6AB28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17726"/>
            <a:ext cx="5039211" cy="348706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0" y="57300"/>
            <a:ext cx="8180700" cy="52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1798" b="1">
                <a:latin typeface="Roboto"/>
                <a:ea typeface="Roboto"/>
                <a:cs typeface="Roboto"/>
                <a:sym typeface="Roboto"/>
              </a:rPr>
              <a:t>Impact Analysis of Lead Time on Hotel Bookings Cancellation Rate</a:t>
            </a:r>
            <a:endParaRPr sz="1798">
              <a:solidFill>
                <a:schemeClr val="lt1"/>
              </a:solidFill>
              <a:latin typeface="Roboto"/>
              <a:ea typeface="Roboto"/>
              <a:cs typeface="Roboto"/>
              <a:sym typeface="Roboto"/>
            </a:endParaRPr>
          </a:p>
        </p:txBody>
      </p:sp>
      <p:sp>
        <p:nvSpPr>
          <p:cNvPr id="55" name="Google Shape;55;p13"/>
          <p:cNvSpPr txBox="1">
            <a:spLocks noGrp="1"/>
          </p:cNvSpPr>
          <p:nvPr>
            <p:ph type="body" idx="1"/>
          </p:nvPr>
        </p:nvSpPr>
        <p:spPr>
          <a:xfrm>
            <a:off x="5860168" y="850473"/>
            <a:ext cx="2972131" cy="4098600"/>
          </a:xfrm>
          <a:prstGeom prst="rect">
            <a:avLst/>
          </a:prstGeom>
        </p:spPr>
        <p:txBody>
          <a:bodyPr spcFirstLastPara="1" wrap="square" lIns="91425" tIns="91425" rIns="91425" bIns="91425" anchor="t" anchorCtr="0">
            <a:normAutofit fontScale="92500" lnSpcReduction="20000"/>
          </a:bodyPr>
          <a:lstStyle/>
          <a:p>
            <a:pPr marL="0" lvl="0" indent="0" algn="just" rtl="0">
              <a:spcBef>
                <a:spcPts val="0"/>
              </a:spcBef>
              <a:spcAft>
                <a:spcPts val="1200"/>
              </a:spcAft>
              <a:buNone/>
            </a:pPr>
            <a:r>
              <a:rPr lang="en" sz="1500" dirty="0">
                <a:solidFill>
                  <a:schemeClr val="dk1"/>
                </a:solidFill>
              </a:rPr>
              <a:t>Jika dilihat berdasarkan kategori lead time, customer yang melakukan booking diatas 1 tahun sebelum menginap cenderung tidak melakukan pembatalan booking hotel, baik pada jenis City Hotel maupun Resort Hotel. Untuk jumlah perbandingan pembatalan booking dengan lead time &lt; 1 tahun cenderung tinggi namun tidak berbeda secara signifikan. Banyak kemungkinan yang dapat mengakibatkan hal ini dapat terjadi, seperti waktu libur anak yang bentrok dengan waktu kerja orang tua, sehingga pembatalan harus dilakukan.</a:t>
            </a:r>
            <a:endParaRPr sz="1500" dirty="0">
              <a:solidFill>
                <a:schemeClr val="dk1"/>
              </a:solidFill>
            </a:endParaRPr>
          </a:p>
        </p:txBody>
      </p:sp>
      <p:pic>
        <p:nvPicPr>
          <p:cNvPr id="1026" name="Picture 2">
            <a:extLst>
              <a:ext uri="{FF2B5EF4-FFF2-40B4-BE49-F238E27FC236}">
                <a16:creationId xmlns:a16="http://schemas.microsoft.com/office/drawing/2014/main" id="{E5FC1901-1A69-4A9A-8D91-113F5BFF24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65" y="777101"/>
            <a:ext cx="5845703" cy="290052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643</Words>
  <Application>Microsoft Office PowerPoint</Application>
  <PresentationFormat>On-screen Show (16:9)</PresentationFormat>
  <Paragraphs>27</Paragraphs>
  <Slides>6</Slides>
  <Notes>6</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6</vt:i4>
      </vt:variant>
    </vt:vector>
  </HeadingPairs>
  <TitlesOfParts>
    <vt:vector size="12" baseType="lpstr">
      <vt:lpstr>Dosis</vt:lpstr>
      <vt:lpstr>-apple-system</vt:lpstr>
      <vt:lpstr>Arial</vt:lpstr>
      <vt:lpstr>Roboto</vt:lpstr>
      <vt:lpstr>Simple Light</vt:lpstr>
      <vt:lpstr>Simple Light</vt:lpstr>
      <vt:lpstr>Investigate Business Hotel using Data Visualization </vt:lpstr>
      <vt:lpstr>Overview</vt:lpstr>
      <vt:lpstr>Data Preprocessing</vt:lpstr>
      <vt:lpstr>Monthly Hotel Booking Analysis Based on Hotel Type</vt:lpstr>
      <vt:lpstr>Impact Analysis of Stay Duration on Hotel Bookings Cancellation Rates</vt:lpstr>
      <vt:lpstr>Impact Analysis of Lead Time on Hotel Bookings Cancellation Rate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Investigate Business Hotel using Data Visualization </dc:title>
  <dc:creator>user</dc:creator>
  <cp:lastModifiedBy>Gilang Rizky</cp:lastModifiedBy>
  <cp:revision>2</cp:revision>
  <dcterms:modified xsi:type="dcterms:W3CDTF">2023-09-10T18:46:17Z</dcterms:modified>
</cp:coreProperties>
</file>